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1" r:id="rId3"/>
    <p:sldId id="258" r:id="rId4"/>
    <p:sldId id="262" r:id="rId5"/>
    <p:sldId id="270" r:id="rId6"/>
    <p:sldId id="272" r:id="rId7"/>
    <p:sldId id="263" r:id="rId8"/>
    <p:sldId id="275" r:id="rId9"/>
    <p:sldId id="267" r:id="rId10"/>
    <p:sldId id="264" r:id="rId11"/>
    <p:sldId id="274" r:id="rId12"/>
    <p:sldId id="265" r:id="rId13"/>
    <p:sldId id="276" r:id="rId14"/>
    <p:sldId id="268" r:id="rId15"/>
    <p:sldId id="273" r:id="rId16"/>
    <p:sldId id="269" r:id="rId17"/>
    <p:sldId id="277" r:id="rId18"/>
    <p:sldId id="260" r:id="rId19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don, Cécile" initials="BC" lastIdx="5" clrIdx="0">
    <p:extLst>
      <p:ext uri="{19B8F6BF-5375-455C-9EA6-DF929625EA0E}">
        <p15:presenceInfo xmlns:p15="http://schemas.microsoft.com/office/powerpoint/2012/main" userId="S-1-5-21-1830387117-390547829-181542594-80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045" autoAdjust="0"/>
  </p:normalViewPr>
  <p:slideViewPr>
    <p:cSldViewPr>
      <p:cViewPr varScale="1">
        <p:scale>
          <a:sx n="64" d="100"/>
          <a:sy n="64" d="100"/>
        </p:scale>
        <p:origin x="102" y="5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0CBF1-C483-4CDA-99A3-6CB11E7A43A6}" type="doc">
      <dgm:prSet loTypeId="urn:microsoft.com/office/officeart/2008/layout/HexagonCluster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7C2A8810-55DA-4A2B-8DD4-C25180B40CE8}">
      <dgm:prSet phldrT="[Texte]" custT="1"/>
      <dgm:spPr/>
      <dgm:t>
        <a:bodyPr/>
        <a:lstStyle/>
        <a:p>
          <a:r>
            <a:rPr lang="fr-FR" sz="1400" dirty="0" smtClean="0"/>
            <a:t>Hospitalier / urgences</a:t>
          </a:r>
          <a:endParaRPr lang="fr-FR" sz="1400" dirty="0"/>
        </a:p>
      </dgm:t>
    </dgm:pt>
    <dgm:pt modelId="{50088CA0-609B-470F-A276-F2D7327FB004}" type="parTrans" cxnId="{C4854005-9BA7-4B6A-B02D-0CEF152D4BFE}">
      <dgm:prSet/>
      <dgm:spPr/>
      <dgm:t>
        <a:bodyPr/>
        <a:lstStyle/>
        <a:p>
          <a:endParaRPr lang="fr-FR" sz="3200"/>
        </a:p>
      </dgm:t>
    </dgm:pt>
    <dgm:pt modelId="{26C1733C-044F-450C-B80C-7BB1AFB60530}" type="sibTrans" cxnId="{C4854005-9BA7-4B6A-B02D-0CEF152D4BFE}">
      <dgm:prSet/>
      <dgm:spPr/>
      <dgm:t>
        <a:bodyPr/>
        <a:lstStyle/>
        <a:p>
          <a:endParaRPr lang="fr-FR" sz="3200"/>
        </a:p>
      </dgm:t>
    </dgm:pt>
    <dgm:pt modelId="{AF202922-9034-4BDE-A963-E45D4C224BA9}">
      <dgm:prSet phldrT="[Texte]" custT="1"/>
      <dgm:spPr/>
      <dgm:t>
        <a:bodyPr/>
        <a:lstStyle/>
        <a:p>
          <a:r>
            <a:rPr lang="fr-FR" sz="1400" dirty="0" smtClean="0"/>
            <a:t>Éducation</a:t>
          </a:r>
          <a:endParaRPr lang="fr-FR" sz="1400" dirty="0"/>
        </a:p>
      </dgm:t>
    </dgm:pt>
    <dgm:pt modelId="{B3B6B839-5129-4507-B02B-2A9FFA4AC332}" type="parTrans" cxnId="{75F1F4F1-100C-41FE-9365-BCBF78F0EF02}">
      <dgm:prSet/>
      <dgm:spPr/>
      <dgm:t>
        <a:bodyPr/>
        <a:lstStyle/>
        <a:p>
          <a:endParaRPr lang="fr-FR" sz="3200"/>
        </a:p>
      </dgm:t>
    </dgm:pt>
    <dgm:pt modelId="{0ED710B9-579E-486E-8906-5C05679CB225}" type="sibTrans" cxnId="{75F1F4F1-100C-41FE-9365-BCBF78F0EF02}">
      <dgm:prSet/>
      <dgm:spPr/>
      <dgm:t>
        <a:bodyPr/>
        <a:lstStyle/>
        <a:p>
          <a:endParaRPr lang="fr-FR" sz="3200"/>
        </a:p>
      </dgm:t>
    </dgm:pt>
    <dgm:pt modelId="{A94EA99B-AC82-4C7C-B542-CDA8CD5D5041}">
      <dgm:prSet phldrT="[Texte]" custT="1"/>
      <dgm:spPr/>
      <dgm:t>
        <a:bodyPr/>
        <a:lstStyle/>
        <a:p>
          <a:r>
            <a:rPr lang="fr-FR" sz="1400" dirty="0" err="1" smtClean="0"/>
            <a:t>Communau-taire</a:t>
          </a:r>
          <a:endParaRPr lang="fr-FR" sz="1400" dirty="0"/>
        </a:p>
      </dgm:t>
    </dgm:pt>
    <dgm:pt modelId="{7BEA9097-3A50-4CFE-8312-1003F4A15E5D}" type="parTrans" cxnId="{4EEFF311-D545-487F-9A45-244A4C7E1BCD}">
      <dgm:prSet/>
      <dgm:spPr/>
      <dgm:t>
        <a:bodyPr/>
        <a:lstStyle/>
        <a:p>
          <a:endParaRPr lang="fr-FR" sz="3200"/>
        </a:p>
      </dgm:t>
    </dgm:pt>
    <dgm:pt modelId="{0E05C51E-6284-4779-9492-D5446B2BCCD3}" type="sibTrans" cxnId="{4EEFF311-D545-487F-9A45-244A4C7E1BCD}">
      <dgm:prSet/>
      <dgm:spPr/>
      <dgm:t>
        <a:bodyPr/>
        <a:lstStyle/>
        <a:p>
          <a:endParaRPr lang="fr-FR" sz="3200"/>
        </a:p>
      </dgm:t>
    </dgm:pt>
    <dgm:pt modelId="{C481D718-BECE-40AD-85EA-4A13B8FA424F}">
      <dgm:prSet phldrT="[Texte]" custT="1"/>
      <dgm:spPr/>
      <dgm:t>
        <a:bodyPr/>
        <a:lstStyle/>
        <a:p>
          <a:r>
            <a:rPr lang="fr-FR" sz="1400" dirty="0" smtClean="0"/>
            <a:t>Familles</a:t>
          </a:r>
          <a:endParaRPr lang="fr-FR" sz="1400" dirty="0"/>
        </a:p>
      </dgm:t>
    </dgm:pt>
    <dgm:pt modelId="{3D754D1F-7DCE-403E-BED9-22C583457E03}" type="parTrans" cxnId="{673C5C7A-A4DD-49EA-9B7C-6C88A83473AA}">
      <dgm:prSet/>
      <dgm:spPr/>
      <dgm:t>
        <a:bodyPr/>
        <a:lstStyle/>
        <a:p>
          <a:endParaRPr lang="fr-FR" sz="3200"/>
        </a:p>
      </dgm:t>
    </dgm:pt>
    <dgm:pt modelId="{386A279F-C66F-4EF0-A0E2-132072F2934D}" type="sibTrans" cxnId="{673C5C7A-A4DD-49EA-9B7C-6C88A83473AA}">
      <dgm:prSet/>
      <dgm:spPr/>
      <dgm:t>
        <a:bodyPr/>
        <a:lstStyle/>
        <a:p>
          <a:endParaRPr lang="fr-FR" sz="3200"/>
        </a:p>
      </dgm:t>
    </dgm:pt>
    <dgm:pt modelId="{2053A2DE-2498-4A1E-9E5F-025FE6DCB17E}">
      <dgm:prSet phldrT="[Texte]" custT="1"/>
      <dgm:spPr/>
      <dgm:t>
        <a:bodyPr/>
        <a:lstStyle/>
        <a:p>
          <a:r>
            <a:rPr lang="fr-FR" sz="1400" dirty="0" smtClean="0"/>
            <a:t>Protection de la jeunesse</a:t>
          </a:r>
          <a:endParaRPr lang="fr-FR" sz="1400" dirty="0"/>
        </a:p>
      </dgm:t>
    </dgm:pt>
    <dgm:pt modelId="{9BC0BC04-D368-4AF9-B727-03940B574A78}" type="parTrans" cxnId="{5F3A5B00-B278-4120-A8E6-BDD1159E8AEB}">
      <dgm:prSet/>
      <dgm:spPr/>
      <dgm:t>
        <a:bodyPr/>
        <a:lstStyle/>
        <a:p>
          <a:endParaRPr lang="fr-FR" sz="3200"/>
        </a:p>
      </dgm:t>
    </dgm:pt>
    <dgm:pt modelId="{4DA12786-6F5A-42DE-B67D-92FE1AC1E814}" type="sibTrans" cxnId="{5F3A5B00-B278-4120-A8E6-BDD1159E8AEB}">
      <dgm:prSet/>
      <dgm:spPr/>
      <dgm:t>
        <a:bodyPr/>
        <a:lstStyle/>
        <a:p>
          <a:endParaRPr lang="fr-FR" sz="3200"/>
        </a:p>
      </dgm:t>
    </dgm:pt>
    <dgm:pt modelId="{ECFFA666-4203-4EC1-8F1D-4528EE6E7F01}">
      <dgm:prSet phldrT="[Texte]" custT="1"/>
      <dgm:spPr/>
      <dgm:t>
        <a:bodyPr/>
        <a:lstStyle/>
        <a:p>
          <a:r>
            <a:rPr lang="fr-FR" sz="1400" dirty="0" smtClean="0"/>
            <a:t>Santé et services sociaux</a:t>
          </a:r>
          <a:endParaRPr lang="fr-FR" sz="1400" dirty="0"/>
        </a:p>
      </dgm:t>
    </dgm:pt>
    <dgm:pt modelId="{481B83F5-9841-4FCC-A0D8-0EEDFFF42385}" type="parTrans" cxnId="{DA5FDB23-4FB2-44E2-A85D-1C2F1D2C015A}">
      <dgm:prSet/>
      <dgm:spPr/>
      <dgm:t>
        <a:bodyPr/>
        <a:lstStyle/>
        <a:p>
          <a:endParaRPr lang="fr-FR" sz="3200"/>
        </a:p>
      </dgm:t>
    </dgm:pt>
    <dgm:pt modelId="{89384606-EEB4-4361-A321-711144F0A072}" type="sibTrans" cxnId="{DA5FDB23-4FB2-44E2-A85D-1C2F1D2C015A}">
      <dgm:prSet/>
      <dgm:spPr/>
      <dgm:t>
        <a:bodyPr/>
        <a:lstStyle/>
        <a:p>
          <a:endParaRPr lang="fr-FR" sz="3200"/>
        </a:p>
      </dgm:t>
    </dgm:pt>
    <dgm:pt modelId="{C37FD683-2D56-45EC-825F-8A12775752C4}">
      <dgm:prSet phldrT="[Texte]" custT="1"/>
      <dgm:spPr/>
      <dgm:t>
        <a:bodyPr/>
        <a:lstStyle/>
        <a:p>
          <a:r>
            <a:rPr lang="fr-FR" sz="1400" dirty="0" smtClean="0"/>
            <a:t>Première ligne</a:t>
          </a:r>
          <a:endParaRPr lang="fr-FR" sz="1400" dirty="0"/>
        </a:p>
      </dgm:t>
    </dgm:pt>
    <dgm:pt modelId="{B8B7D875-9DA6-4540-AA56-944D8835D516}" type="parTrans" cxnId="{75C8806B-6108-49AA-AAFB-8B0AF1B0EB8A}">
      <dgm:prSet/>
      <dgm:spPr/>
      <dgm:t>
        <a:bodyPr/>
        <a:lstStyle/>
        <a:p>
          <a:endParaRPr lang="fr-FR" sz="3200"/>
        </a:p>
      </dgm:t>
    </dgm:pt>
    <dgm:pt modelId="{4C3B5A7A-946B-456C-B4D8-5538DBFC1625}" type="sibTrans" cxnId="{75C8806B-6108-49AA-AAFB-8B0AF1B0EB8A}">
      <dgm:prSet/>
      <dgm:spPr/>
      <dgm:t>
        <a:bodyPr/>
        <a:lstStyle/>
        <a:p>
          <a:endParaRPr lang="fr-FR" sz="3200"/>
        </a:p>
      </dgm:t>
    </dgm:pt>
    <dgm:pt modelId="{F8E63056-3EED-46FE-B3A4-F0A605A0D663}">
      <dgm:prSet phldrT="[Texte]" custT="1"/>
      <dgm:spPr/>
      <dgm:t>
        <a:bodyPr/>
        <a:lstStyle/>
        <a:p>
          <a:r>
            <a:rPr lang="fr-FR" sz="1400" dirty="0" err="1" smtClean="0"/>
            <a:t>Réadapta-tion</a:t>
          </a:r>
          <a:endParaRPr lang="fr-FR" sz="1400" dirty="0"/>
        </a:p>
      </dgm:t>
    </dgm:pt>
    <dgm:pt modelId="{4A6D4C82-7420-4659-93FD-10BA49AF1190}" type="parTrans" cxnId="{026D81D3-7054-4837-973E-BF731AFD6FA8}">
      <dgm:prSet/>
      <dgm:spPr/>
      <dgm:t>
        <a:bodyPr/>
        <a:lstStyle/>
        <a:p>
          <a:endParaRPr lang="fr-FR" sz="3200"/>
        </a:p>
      </dgm:t>
    </dgm:pt>
    <dgm:pt modelId="{9B1FCD15-1831-4469-85EB-854670859828}" type="sibTrans" cxnId="{026D81D3-7054-4837-973E-BF731AFD6FA8}">
      <dgm:prSet/>
      <dgm:spPr/>
      <dgm:t>
        <a:bodyPr/>
        <a:lstStyle/>
        <a:p>
          <a:endParaRPr lang="fr-FR" sz="3200"/>
        </a:p>
      </dgm:t>
    </dgm:pt>
    <dgm:pt modelId="{D9BD8927-685A-4DF5-BADB-855D8536709E}">
      <dgm:prSet phldrT="[Texte]" custT="1"/>
      <dgm:spPr/>
      <dgm:t>
        <a:bodyPr/>
        <a:lstStyle/>
        <a:p>
          <a:r>
            <a:rPr lang="fr-FR" sz="1400" dirty="0" smtClean="0"/>
            <a:t>Loisirs et sports</a:t>
          </a:r>
          <a:endParaRPr lang="fr-FR" sz="1400" dirty="0"/>
        </a:p>
      </dgm:t>
    </dgm:pt>
    <dgm:pt modelId="{280C0C14-89E3-4E0B-A96B-7640AF35D174}" type="parTrans" cxnId="{37AC1E33-B819-48D6-8F2F-EDD0BE77529D}">
      <dgm:prSet/>
      <dgm:spPr/>
      <dgm:t>
        <a:bodyPr/>
        <a:lstStyle/>
        <a:p>
          <a:endParaRPr lang="fr-FR" sz="3200"/>
        </a:p>
      </dgm:t>
    </dgm:pt>
    <dgm:pt modelId="{E961D55E-C983-4A50-8A5B-7C0669BC81AC}" type="sibTrans" cxnId="{37AC1E33-B819-48D6-8F2F-EDD0BE77529D}">
      <dgm:prSet/>
      <dgm:spPr/>
      <dgm:t>
        <a:bodyPr/>
        <a:lstStyle/>
        <a:p>
          <a:endParaRPr lang="fr-FR" sz="3200"/>
        </a:p>
      </dgm:t>
    </dgm:pt>
    <dgm:pt modelId="{1B5B0177-2367-4418-AB75-8CC51930263F}">
      <dgm:prSet phldrT="[Texte]" custT="1"/>
      <dgm:spPr/>
      <dgm:t>
        <a:bodyPr/>
        <a:lstStyle/>
        <a:p>
          <a:r>
            <a:rPr lang="fr-FR" sz="1400" dirty="0" err="1" smtClean="0"/>
            <a:t>Pédopsychia-trie</a:t>
          </a:r>
          <a:endParaRPr lang="fr-FR" sz="1400" dirty="0"/>
        </a:p>
      </dgm:t>
    </dgm:pt>
    <dgm:pt modelId="{5F21A716-3D96-407B-AC45-71B415BB6BF0}" type="parTrans" cxnId="{D179F579-F736-4090-8D87-47CF38EB723F}">
      <dgm:prSet/>
      <dgm:spPr/>
      <dgm:t>
        <a:bodyPr/>
        <a:lstStyle/>
        <a:p>
          <a:endParaRPr lang="fr-FR" sz="3200"/>
        </a:p>
      </dgm:t>
    </dgm:pt>
    <dgm:pt modelId="{2930991B-2CF2-460A-BAB5-C210D35AC3C7}" type="sibTrans" cxnId="{D179F579-F736-4090-8D87-47CF38EB723F}">
      <dgm:prSet/>
      <dgm:spPr/>
      <dgm:t>
        <a:bodyPr/>
        <a:lstStyle/>
        <a:p>
          <a:endParaRPr lang="fr-FR" sz="3200"/>
        </a:p>
      </dgm:t>
    </dgm:pt>
    <dgm:pt modelId="{E19749C9-CFBC-4405-B2CE-037CEBFCE789}" type="pres">
      <dgm:prSet presAssocID="{20E0CBF1-C483-4CDA-99A3-6CB11E7A43A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C692E967-F4EC-491D-848B-C2CF420A8D88}" type="pres">
      <dgm:prSet presAssocID="{7C2A8810-55DA-4A2B-8DD4-C25180B40CE8}" presName="text1" presStyleCnt="0"/>
      <dgm:spPr/>
      <dgm:t>
        <a:bodyPr/>
        <a:lstStyle/>
        <a:p>
          <a:endParaRPr lang="fr-FR"/>
        </a:p>
      </dgm:t>
    </dgm:pt>
    <dgm:pt modelId="{95B2259E-345F-447A-B55A-58E6726EC93B}" type="pres">
      <dgm:prSet presAssocID="{7C2A8810-55DA-4A2B-8DD4-C25180B40CE8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9AB696-2D52-4664-833A-57A624EE1F12}" type="pres">
      <dgm:prSet presAssocID="{7C2A8810-55DA-4A2B-8DD4-C25180B40CE8}" presName="textaccent1" presStyleCnt="0"/>
      <dgm:spPr/>
      <dgm:t>
        <a:bodyPr/>
        <a:lstStyle/>
        <a:p>
          <a:endParaRPr lang="fr-FR"/>
        </a:p>
      </dgm:t>
    </dgm:pt>
    <dgm:pt modelId="{7E2191C7-C586-4EF8-B867-CACCC5671EDE}" type="pres">
      <dgm:prSet presAssocID="{7C2A8810-55DA-4A2B-8DD4-C25180B40CE8}" presName="accentRepeatNode" presStyleLbl="solidAlignAcc1" presStyleIdx="0" presStyleCnt="20"/>
      <dgm:spPr/>
      <dgm:t>
        <a:bodyPr/>
        <a:lstStyle/>
        <a:p>
          <a:endParaRPr lang="fr-FR"/>
        </a:p>
      </dgm:t>
    </dgm:pt>
    <dgm:pt modelId="{A6FB2B4F-E1C3-4AC9-BCA4-C123DD73AB20}" type="pres">
      <dgm:prSet presAssocID="{26C1733C-044F-450C-B80C-7BB1AFB60530}" presName="image1" presStyleCnt="0"/>
      <dgm:spPr/>
      <dgm:t>
        <a:bodyPr/>
        <a:lstStyle/>
        <a:p>
          <a:endParaRPr lang="fr-FR"/>
        </a:p>
      </dgm:t>
    </dgm:pt>
    <dgm:pt modelId="{82F88B0F-7513-447B-8B15-A50277E24B6A}" type="pres">
      <dgm:prSet presAssocID="{26C1733C-044F-450C-B80C-7BB1AFB60530}" presName="imageRepeatNode" presStyleLbl="alignAcc1" presStyleIdx="0" presStyleCnt="10"/>
      <dgm:spPr/>
      <dgm:t>
        <a:bodyPr/>
        <a:lstStyle/>
        <a:p>
          <a:endParaRPr lang="fr-FR"/>
        </a:p>
      </dgm:t>
    </dgm:pt>
    <dgm:pt modelId="{B67EDEB1-FD7C-45E8-A584-1D28C3C51BF6}" type="pres">
      <dgm:prSet presAssocID="{26C1733C-044F-450C-B80C-7BB1AFB60530}" presName="imageaccent1" presStyleCnt="0"/>
      <dgm:spPr/>
      <dgm:t>
        <a:bodyPr/>
        <a:lstStyle/>
        <a:p>
          <a:endParaRPr lang="fr-FR"/>
        </a:p>
      </dgm:t>
    </dgm:pt>
    <dgm:pt modelId="{6A1A78F6-7B4B-4117-80BF-5A409CD50590}" type="pres">
      <dgm:prSet presAssocID="{26C1733C-044F-450C-B80C-7BB1AFB60530}" presName="accentRepeatNode" presStyleLbl="solidAlignAcc1" presStyleIdx="1" presStyleCnt="20"/>
      <dgm:spPr/>
      <dgm:t>
        <a:bodyPr/>
        <a:lstStyle/>
        <a:p>
          <a:endParaRPr lang="fr-FR"/>
        </a:p>
      </dgm:t>
    </dgm:pt>
    <dgm:pt modelId="{B01A988E-61B5-4796-8834-F953AB54A44C}" type="pres">
      <dgm:prSet presAssocID="{AF202922-9034-4BDE-A963-E45D4C224BA9}" presName="text2" presStyleCnt="0"/>
      <dgm:spPr/>
      <dgm:t>
        <a:bodyPr/>
        <a:lstStyle/>
        <a:p>
          <a:endParaRPr lang="fr-FR"/>
        </a:p>
      </dgm:t>
    </dgm:pt>
    <dgm:pt modelId="{21E82D13-CB7B-412E-9B89-69A0CBBEA431}" type="pres">
      <dgm:prSet presAssocID="{AF202922-9034-4BDE-A963-E45D4C224BA9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24E237-64FD-4E95-A7D6-AE028309575D}" type="pres">
      <dgm:prSet presAssocID="{AF202922-9034-4BDE-A963-E45D4C224BA9}" presName="textaccent2" presStyleCnt="0"/>
      <dgm:spPr/>
      <dgm:t>
        <a:bodyPr/>
        <a:lstStyle/>
        <a:p>
          <a:endParaRPr lang="fr-FR"/>
        </a:p>
      </dgm:t>
    </dgm:pt>
    <dgm:pt modelId="{822D4E22-4D20-4B20-A5E6-29599D3A4FD3}" type="pres">
      <dgm:prSet presAssocID="{AF202922-9034-4BDE-A963-E45D4C224BA9}" presName="accentRepeatNode" presStyleLbl="solidAlignAcc1" presStyleIdx="2" presStyleCnt="20"/>
      <dgm:spPr/>
      <dgm:t>
        <a:bodyPr/>
        <a:lstStyle/>
        <a:p>
          <a:endParaRPr lang="fr-FR"/>
        </a:p>
      </dgm:t>
    </dgm:pt>
    <dgm:pt modelId="{8F6F62DD-17F5-4A52-B83C-2259FCAA2516}" type="pres">
      <dgm:prSet presAssocID="{0ED710B9-579E-486E-8906-5C05679CB225}" presName="image2" presStyleCnt="0"/>
      <dgm:spPr/>
      <dgm:t>
        <a:bodyPr/>
        <a:lstStyle/>
        <a:p>
          <a:endParaRPr lang="fr-FR"/>
        </a:p>
      </dgm:t>
    </dgm:pt>
    <dgm:pt modelId="{9D929B0C-42BB-4C33-B68D-D85EDF7DD584}" type="pres">
      <dgm:prSet presAssocID="{0ED710B9-579E-486E-8906-5C05679CB225}" presName="imageRepeatNode" presStyleLbl="alignAcc1" presStyleIdx="1" presStyleCnt="10"/>
      <dgm:spPr/>
      <dgm:t>
        <a:bodyPr/>
        <a:lstStyle/>
        <a:p>
          <a:endParaRPr lang="fr-FR"/>
        </a:p>
      </dgm:t>
    </dgm:pt>
    <dgm:pt modelId="{CB05A292-B8BD-4D9C-8B21-D580134C6CC5}" type="pres">
      <dgm:prSet presAssocID="{0ED710B9-579E-486E-8906-5C05679CB225}" presName="imageaccent2" presStyleCnt="0"/>
      <dgm:spPr/>
      <dgm:t>
        <a:bodyPr/>
        <a:lstStyle/>
        <a:p>
          <a:endParaRPr lang="fr-FR"/>
        </a:p>
      </dgm:t>
    </dgm:pt>
    <dgm:pt modelId="{F1B6E5A3-8F79-45F7-9087-80C10E094280}" type="pres">
      <dgm:prSet presAssocID="{0ED710B9-579E-486E-8906-5C05679CB225}" presName="accentRepeatNode" presStyleLbl="solidAlignAcc1" presStyleIdx="3" presStyleCnt="20"/>
      <dgm:spPr/>
      <dgm:t>
        <a:bodyPr/>
        <a:lstStyle/>
        <a:p>
          <a:endParaRPr lang="fr-FR"/>
        </a:p>
      </dgm:t>
    </dgm:pt>
    <dgm:pt modelId="{263F8812-EB50-42BF-8A8A-53C9D05D1E17}" type="pres">
      <dgm:prSet presAssocID="{A94EA99B-AC82-4C7C-B542-CDA8CD5D5041}" presName="text3" presStyleCnt="0"/>
      <dgm:spPr/>
      <dgm:t>
        <a:bodyPr/>
        <a:lstStyle/>
        <a:p>
          <a:endParaRPr lang="fr-FR"/>
        </a:p>
      </dgm:t>
    </dgm:pt>
    <dgm:pt modelId="{0D54FEEE-61C4-4983-B860-95DD4DE8DE4C}" type="pres">
      <dgm:prSet presAssocID="{A94EA99B-AC82-4C7C-B542-CDA8CD5D5041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10BAC8-AEFA-49F3-8B7C-BAD71275252E}" type="pres">
      <dgm:prSet presAssocID="{A94EA99B-AC82-4C7C-B542-CDA8CD5D5041}" presName="textaccent3" presStyleCnt="0"/>
      <dgm:spPr/>
      <dgm:t>
        <a:bodyPr/>
        <a:lstStyle/>
        <a:p>
          <a:endParaRPr lang="fr-FR"/>
        </a:p>
      </dgm:t>
    </dgm:pt>
    <dgm:pt modelId="{A0B85E23-0BEA-4FDC-AEA0-70002DC83D9D}" type="pres">
      <dgm:prSet presAssocID="{A94EA99B-AC82-4C7C-B542-CDA8CD5D5041}" presName="accentRepeatNode" presStyleLbl="solidAlignAcc1" presStyleIdx="4" presStyleCnt="20"/>
      <dgm:spPr/>
      <dgm:t>
        <a:bodyPr/>
        <a:lstStyle/>
        <a:p>
          <a:endParaRPr lang="fr-FR"/>
        </a:p>
      </dgm:t>
    </dgm:pt>
    <dgm:pt modelId="{4F7E9DC4-02B8-4ABF-9A3D-F71EF37BC297}" type="pres">
      <dgm:prSet presAssocID="{0E05C51E-6284-4779-9492-D5446B2BCCD3}" presName="image3" presStyleCnt="0"/>
      <dgm:spPr/>
      <dgm:t>
        <a:bodyPr/>
        <a:lstStyle/>
        <a:p>
          <a:endParaRPr lang="fr-FR"/>
        </a:p>
      </dgm:t>
    </dgm:pt>
    <dgm:pt modelId="{2E2FF402-544E-40B9-A721-1FF628EE89AB}" type="pres">
      <dgm:prSet presAssocID="{0E05C51E-6284-4779-9492-D5446B2BCCD3}" presName="imageRepeatNode" presStyleLbl="alignAcc1" presStyleIdx="2" presStyleCnt="10"/>
      <dgm:spPr/>
      <dgm:t>
        <a:bodyPr/>
        <a:lstStyle/>
        <a:p>
          <a:endParaRPr lang="fr-FR"/>
        </a:p>
      </dgm:t>
    </dgm:pt>
    <dgm:pt modelId="{E7B15319-F556-46DD-BAA8-23B9C26B6473}" type="pres">
      <dgm:prSet presAssocID="{0E05C51E-6284-4779-9492-D5446B2BCCD3}" presName="imageaccent3" presStyleCnt="0"/>
      <dgm:spPr/>
      <dgm:t>
        <a:bodyPr/>
        <a:lstStyle/>
        <a:p>
          <a:endParaRPr lang="fr-FR"/>
        </a:p>
      </dgm:t>
    </dgm:pt>
    <dgm:pt modelId="{32D33C86-0335-4320-9D78-735EBEC53BA4}" type="pres">
      <dgm:prSet presAssocID="{0E05C51E-6284-4779-9492-D5446B2BCCD3}" presName="accentRepeatNode" presStyleLbl="solidAlignAcc1" presStyleIdx="5" presStyleCnt="20"/>
      <dgm:spPr/>
      <dgm:t>
        <a:bodyPr/>
        <a:lstStyle/>
        <a:p>
          <a:endParaRPr lang="fr-FR"/>
        </a:p>
      </dgm:t>
    </dgm:pt>
    <dgm:pt modelId="{E9D7F4EF-A726-4207-8AB9-E6A0FC2BC177}" type="pres">
      <dgm:prSet presAssocID="{C481D718-BECE-40AD-85EA-4A13B8FA424F}" presName="text4" presStyleCnt="0"/>
      <dgm:spPr/>
      <dgm:t>
        <a:bodyPr/>
        <a:lstStyle/>
        <a:p>
          <a:endParaRPr lang="fr-FR"/>
        </a:p>
      </dgm:t>
    </dgm:pt>
    <dgm:pt modelId="{6F7A54ED-CE5C-4406-8A39-4ED91CF25BC9}" type="pres">
      <dgm:prSet presAssocID="{C481D718-BECE-40AD-85EA-4A13B8FA424F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0088F9-00F3-40CD-BF70-28F5263E80A4}" type="pres">
      <dgm:prSet presAssocID="{C481D718-BECE-40AD-85EA-4A13B8FA424F}" presName="textaccent4" presStyleCnt="0"/>
      <dgm:spPr/>
      <dgm:t>
        <a:bodyPr/>
        <a:lstStyle/>
        <a:p>
          <a:endParaRPr lang="fr-FR"/>
        </a:p>
      </dgm:t>
    </dgm:pt>
    <dgm:pt modelId="{C0B9B656-9ADA-4CA8-9306-004B898AEFE2}" type="pres">
      <dgm:prSet presAssocID="{C481D718-BECE-40AD-85EA-4A13B8FA424F}" presName="accentRepeatNode" presStyleLbl="solidAlignAcc1" presStyleIdx="6" presStyleCnt="20"/>
      <dgm:spPr/>
      <dgm:t>
        <a:bodyPr/>
        <a:lstStyle/>
        <a:p>
          <a:endParaRPr lang="fr-FR"/>
        </a:p>
      </dgm:t>
    </dgm:pt>
    <dgm:pt modelId="{115BD396-5B06-4E1C-8691-5BCE5CB1940C}" type="pres">
      <dgm:prSet presAssocID="{386A279F-C66F-4EF0-A0E2-132072F2934D}" presName="image4" presStyleCnt="0"/>
      <dgm:spPr/>
      <dgm:t>
        <a:bodyPr/>
        <a:lstStyle/>
        <a:p>
          <a:endParaRPr lang="fr-FR"/>
        </a:p>
      </dgm:t>
    </dgm:pt>
    <dgm:pt modelId="{73E5F4E8-A455-4C28-BA79-1327D5CBAA6B}" type="pres">
      <dgm:prSet presAssocID="{386A279F-C66F-4EF0-A0E2-132072F2934D}" presName="imageRepeatNode" presStyleLbl="alignAcc1" presStyleIdx="3" presStyleCnt="10"/>
      <dgm:spPr/>
      <dgm:t>
        <a:bodyPr/>
        <a:lstStyle/>
        <a:p>
          <a:endParaRPr lang="fr-FR"/>
        </a:p>
      </dgm:t>
    </dgm:pt>
    <dgm:pt modelId="{A2C45C08-A963-4749-9692-24B3F3A85A69}" type="pres">
      <dgm:prSet presAssocID="{386A279F-C66F-4EF0-A0E2-132072F2934D}" presName="imageaccent4" presStyleCnt="0"/>
      <dgm:spPr/>
      <dgm:t>
        <a:bodyPr/>
        <a:lstStyle/>
        <a:p>
          <a:endParaRPr lang="fr-FR"/>
        </a:p>
      </dgm:t>
    </dgm:pt>
    <dgm:pt modelId="{90955043-6E9D-4635-B5E8-DCDDDB2B801A}" type="pres">
      <dgm:prSet presAssocID="{386A279F-C66F-4EF0-A0E2-132072F2934D}" presName="accentRepeatNode" presStyleLbl="solidAlignAcc1" presStyleIdx="7" presStyleCnt="20"/>
      <dgm:spPr/>
      <dgm:t>
        <a:bodyPr/>
        <a:lstStyle/>
        <a:p>
          <a:endParaRPr lang="fr-FR"/>
        </a:p>
      </dgm:t>
    </dgm:pt>
    <dgm:pt modelId="{A224996C-919E-4D7F-8B79-805DAAA0465B}" type="pres">
      <dgm:prSet presAssocID="{1B5B0177-2367-4418-AB75-8CC51930263F}" presName="text5" presStyleCnt="0"/>
      <dgm:spPr/>
      <dgm:t>
        <a:bodyPr/>
        <a:lstStyle/>
        <a:p>
          <a:endParaRPr lang="fr-FR"/>
        </a:p>
      </dgm:t>
    </dgm:pt>
    <dgm:pt modelId="{45945A87-A44D-4BCD-8FF0-07FFBC9CB1C7}" type="pres">
      <dgm:prSet presAssocID="{1B5B0177-2367-4418-AB75-8CC51930263F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83E893-F448-45E0-A5B9-A4B300FC9C01}" type="pres">
      <dgm:prSet presAssocID="{1B5B0177-2367-4418-AB75-8CC51930263F}" presName="textaccent5" presStyleCnt="0"/>
      <dgm:spPr/>
      <dgm:t>
        <a:bodyPr/>
        <a:lstStyle/>
        <a:p>
          <a:endParaRPr lang="fr-FR"/>
        </a:p>
      </dgm:t>
    </dgm:pt>
    <dgm:pt modelId="{D3732801-947A-4159-9E5A-089195F3F204}" type="pres">
      <dgm:prSet presAssocID="{1B5B0177-2367-4418-AB75-8CC51930263F}" presName="accentRepeatNode" presStyleLbl="solidAlignAcc1" presStyleIdx="8" presStyleCnt="20"/>
      <dgm:spPr/>
      <dgm:t>
        <a:bodyPr/>
        <a:lstStyle/>
        <a:p>
          <a:endParaRPr lang="fr-FR"/>
        </a:p>
      </dgm:t>
    </dgm:pt>
    <dgm:pt modelId="{00232175-65D3-4152-A58B-886368680809}" type="pres">
      <dgm:prSet presAssocID="{2930991B-2CF2-460A-BAB5-C210D35AC3C7}" presName="image5" presStyleCnt="0"/>
      <dgm:spPr/>
      <dgm:t>
        <a:bodyPr/>
        <a:lstStyle/>
        <a:p>
          <a:endParaRPr lang="fr-FR"/>
        </a:p>
      </dgm:t>
    </dgm:pt>
    <dgm:pt modelId="{0A3972E0-08F4-45F3-9434-220247F1857A}" type="pres">
      <dgm:prSet presAssocID="{2930991B-2CF2-460A-BAB5-C210D35AC3C7}" presName="imageRepeatNode" presStyleLbl="alignAcc1" presStyleIdx="4" presStyleCnt="10"/>
      <dgm:spPr/>
      <dgm:t>
        <a:bodyPr/>
        <a:lstStyle/>
        <a:p>
          <a:endParaRPr lang="fr-FR"/>
        </a:p>
      </dgm:t>
    </dgm:pt>
    <dgm:pt modelId="{DB32AB82-A642-4F1A-9971-C57E23471A70}" type="pres">
      <dgm:prSet presAssocID="{2930991B-2CF2-460A-BAB5-C210D35AC3C7}" presName="imageaccent5" presStyleCnt="0"/>
      <dgm:spPr/>
      <dgm:t>
        <a:bodyPr/>
        <a:lstStyle/>
        <a:p>
          <a:endParaRPr lang="fr-FR"/>
        </a:p>
      </dgm:t>
    </dgm:pt>
    <dgm:pt modelId="{DC0B6646-08E1-4F92-BC5F-4102F29A4679}" type="pres">
      <dgm:prSet presAssocID="{2930991B-2CF2-460A-BAB5-C210D35AC3C7}" presName="accentRepeatNode" presStyleLbl="solidAlignAcc1" presStyleIdx="9" presStyleCnt="20"/>
      <dgm:spPr/>
      <dgm:t>
        <a:bodyPr/>
        <a:lstStyle/>
        <a:p>
          <a:endParaRPr lang="fr-FR"/>
        </a:p>
      </dgm:t>
    </dgm:pt>
    <dgm:pt modelId="{86833B2C-F979-4922-AE63-356C29724310}" type="pres">
      <dgm:prSet presAssocID="{2053A2DE-2498-4A1E-9E5F-025FE6DCB17E}" presName="text6" presStyleCnt="0"/>
      <dgm:spPr/>
      <dgm:t>
        <a:bodyPr/>
        <a:lstStyle/>
        <a:p>
          <a:endParaRPr lang="fr-FR"/>
        </a:p>
      </dgm:t>
    </dgm:pt>
    <dgm:pt modelId="{70076718-0E6C-46BA-9A9A-C68CDF9914F5}" type="pres">
      <dgm:prSet presAssocID="{2053A2DE-2498-4A1E-9E5F-025FE6DCB17E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B5D1D-2403-4E25-AA7E-9DADF6A4CB70}" type="pres">
      <dgm:prSet presAssocID="{2053A2DE-2498-4A1E-9E5F-025FE6DCB17E}" presName="textaccent6" presStyleCnt="0"/>
      <dgm:spPr/>
      <dgm:t>
        <a:bodyPr/>
        <a:lstStyle/>
        <a:p>
          <a:endParaRPr lang="fr-FR"/>
        </a:p>
      </dgm:t>
    </dgm:pt>
    <dgm:pt modelId="{71DA74EE-29C7-4BA3-8868-9C4B5C1ABAD6}" type="pres">
      <dgm:prSet presAssocID="{2053A2DE-2498-4A1E-9E5F-025FE6DCB17E}" presName="accentRepeatNode" presStyleLbl="solidAlignAcc1" presStyleIdx="10" presStyleCnt="20"/>
      <dgm:spPr/>
      <dgm:t>
        <a:bodyPr/>
        <a:lstStyle/>
        <a:p>
          <a:endParaRPr lang="fr-FR"/>
        </a:p>
      </dgm:t>
    </dgm:pt>
    <dgm:pt modelId="{CD9E7AF1-873C-4B65-B7EE-4757E8CF75DD}" type="pres">
      <dgm:prSet presAssocID="{4DA12786-6F5A-42DE-B67D-92FE1AC1E814}" presName="image6" presStyleCnt="0"/>
      <dgm:spPr/>
      <dgm:t>
        <a:bodyPr/>
        <a:lstStyle/>
        <a:p>
          <a:endParaRPr lang="fr-FR"/>
        </a:p>
      </dgm:t>
    </dgm:pt>
    <dgm:pt modelId="{E6E1937A-AC55-40A3-BE5D-EC33684AF9DE}" type="pres">
      <dgm:prSet presAssocID="{4DA12786-6F5A-42DE-B67D-92FE1AC1E814}" presName="imageRepeatNode" presStyleLbl="alignAcc1" presStyleIdx="5" presStyleCnt="10"/>
      <dgm:spPr/>
      <dgm:t>
        <a:bodyPr/>
        <a:lstStyle/>
        <a:p>
          <a:endParaRPr lang="fr-FR"/>
        </a:p>
      </dgm:t>
    </dgm:pt>
    <dgm:pt modelId="{476A45A4-F409-4617-88A5-F6A3DD85C1DE}" type="pres">
      <dgm:prSet presAssocID="{4DA12786-6F5A-42DE-B67D-92FE1AC1E814}" presName="imageaccent6" presStyleCnt="0"/>
      <dgm:spPr/>
      <dgm:t>
        <a:bodyPr/>
        <a:lstStyle/>
        <a:p>
          <a:endParaRPr lang="fr-FR"/>
        </a:p>
      </dgm:t>
    </dgm:pt>
    <dgm:pt modelId="{281F8910-A4CF-4B80-B4B8-7979639778B6}" type="pres">
      <dgm:prSet presAssocID="{4DA12786-6F5A-42DE-B67D-92FE1AC1E814}" presName="accentRepeatNode" presStyleLbl="solidAlignAcc1" presStyleIdx="11" presStyleCnt="20"/>
      <dgm:spPr/>
      <dgm:t>
        <a:bodyPr/>
        <a:lstStyle/>
        <a:p>
          <a:endParaRPr lang="fr-FR"/>
        </a:p>
      </dgm:t>
    </dgm:pt>
    <dgm:pt modelId="{4B02873C-D9FE-440B-A99E-7773CC7E011E}" type="pres">
      <dgm:prSet presAssocID="{ECFFA666-4203-4EC1-8F1D-4528EE6E7F01}" presName="text7" presStyleCnt="0"/>
      <dgm:spPr/>
      <dgm:t>
        <a:bodyPr/>
        <a:lstStyle/>
        <a:p>
          <a:endParaRPr lang="fr-FR"/>
        </a:p>
      </dgm:t>
    </dgm:pt>
    <dgm:pt modelId="{2F51D3B0-4BA3-40FE-AE3A-839646D65DEE}" type="pres">
      <dgm:prSet presAssocID="{ECFFA666-4203-4EC1-8F1D-4528EE6E7F01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45E32-AD61-4CE2-BFFA-2C7A1D5291A3}" type="pres">
      <dgm:prSet presAssocID="{ECFFA666-4203-4EC1-8F1D-4528EE6E7F01}" presName="textaccent7" presStyleCnt="0"/>
      <dgm:spPr/>
      <dgm:t>
        <a:bodyPr/>
        <a:lstStyle/>
        <a:p>
          <a:endParaRPr lang="fr-FR"/>
        </a:p>
      </dgm:t>
    </dgm:pt>
    <dgm:pt modelId="{BB969A33-58EC-42F8-A877-64975C483E8C}" type="pres">
      <dgm:prSet presAssocID="{ECFFA666-4203-4EC1-8F1D-4528EE6E7F01}" presName="accentRepeatNode" presStyleLbl="solidAlignAcc1" presStyleIdx="12" presStyleCnt="20"/>
      <dgm:spPr/>
      <dgm:t>
        <a:bodyPr/>
        <a:lstStyle/>
        <a:p>
          <a:endParaRPr lang="fr-FR"/>
        </a:p>
      </dgm:t>
    </dgm:pt>
    <dgm:pt modelId="{F8AB0C0F-A098-465A-9043-56D880EFED11}" type="pres">
      <dgm:prSet presAssocID="{89384606-EEB4-4361-A321-711144F0A072}" presName="image7" presStyleCnt="0"/>
      <dgm:spPr/>
      <dgm:t>
        <a:bodyPr/>
        <a:lstStyle/>
        <a:p>
          <a:endParaRPr lang="fr-FR"/>
        </a:p>
      </dgm:t>
    </dgm:pt>
    <dgm:pt modelId="{62DE3C41-0366-4BDD-A91B-58C4CD94AC77}" type="pres">
      <dgm:prSet presAssocID="{89384606-EEB4-4361-A321-711144F0A072}" presName="imageRepeatNode" presStyleLbl="alignAcc1" presStyleIdx="6" presStyleCnt="10"/>
      <dgm:spPr/>
      <dgm:t>
        <a:bodyPr/>
        <a:lstStyle/>
        <a:p>
          <a:endParaRPr lang="fr-FR"/>
        </a:p>
      </dgm:t>
    </dgm:pt>
    <dgm:pt modelId="{486D4CE6-8AC7-487E-A99B-F48089561F7A}" type="pres">
      <dgm:prSet presAssocID="{89384606-EEB4-4361-A321-711144F0A072}" presName="imageaccent7" presStyleCnt="0"/>
      <dgm:spPr/>
      <dgm:t>
        <a:bodyPr/>
        <a:lstStyle/>
        <a:p>
          <a:endParaRPr lang="fr-FR"/>
        </a:p>
      </dgm:t>
    </dgm:pt>
    <dgm:pt modelId="{30BEDB4B-C130-4A7B-AA0E-A8805F6AFD92}" type="pres">
      <dgm:prSet presAssocID="{89384606-EEB4-4361-A321-711144F0A072}" presName="accentRepeatNode" presStyleLbl="solidAlignAcc1" presStyleIdx="13" presStyleCnt="20"/>
      <dgm:spPr/>
      <dgm:t>
        <a:bodyPr/>
        <a:lstStyle/>
        <a:p>
          <a:endParaRPr lang="fr-FR"/>
        </a:p>
      </dgm:t>
    </dgm:pt>
    <dgm:pt modelId="{6F3AF6B5-0258-469A-857D-97707431E53A}" type="pres">
      <dgm:prSet presAssocID="{C37FD683-2D56-45EC-825F-8A12775752C4}" presName="text8" presStyleCnt="0"/>
      <dgm:spPr/>
      <dgm:t>
        <a:bodyPr/>
        <a:lstStyle/>
        <a:p>
          <a:endParaRPr lang="fr-FR"/>
        </a:p>
      </dgm:t>
    </dgm:pt>
    <dgm:pt modelId="{D2C766AE-F830-428A-8124-68FA6BC0D75F}" type="pres">
      <dgm:prSet presAssocID="{C37FD683-2D56-45EC-825F-8A12775752C4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3B10E9-B122-441F-99A9-A9B1C81F9D8D}" type="pres">
      <dgm:prSet presAssocID="{C37FD683-2D56-45EC-825F-8A12775752C4}" presName="textaccent8" presStyleCnt="0"/>
      <dgm:spPr/>
      <dgm:t>
        <a:bodyPr/>
        <a:lstStyle/>
        <a:p>
          <a:endParaRPr lang="fr-FR"/>
        </a:p>
      </dgm:t>
    </dgm:pt>
    <dgm:pt modelId="{577B67C5-E068-4E8C-9E8A-7BD53EA0D3B0}" type="pres">
      <dgm:prSet presAssocID="{C37FD683-2D56-45EC-825F-8A12775752C4}" presName="accentRepeatNode" presStyleLbl="solidAlignAcc1" presStyleIdx="14" presStyleCnt="20"/>
      <dgm:spPr/>
      <dgm:t>
        <a:bodyPr/>
        <a:lstStyle/>
        <a:p>
          <a:endParaRPr lang="fr-FR"/>
        </a:p>
      </dgm:t>
    </dgm:pt>
    <dgm:pt modelId="{0A1E0FAD-3AB7-4713-AFE4-9F9B4E892821}" type="pres">
      <dgm:prSet presAssocID="{4C3B5A7A-946B-456C-B4D8-5538DBFC1625}" presName="image8" presStyleCnt="0"/>
      <dgm:spPr/>
      <dgm:t>
        <a:bodyPr/>
        <a:lstStyle/>
        <a:p>
          <a:endParaRPr lang="fr-FR"/>
        </a:p>
      </dgm:t>
    </dgm:pt>
    <dgm:pt modelId="{9E4D28B6-CA03-4767-8702-28BB2F44816F}" type="pres">
      <dgm:prSet presAssocID="{4C3B5A7A-946B-456C-B4D8-5538DBFC1625}" presName="imageRepeatNode" presStyleLbl="alignAcc1" presStyleIdx="7" presStyleCnt="10"/>
      <dgm:spPr/>
      <dgm:t>
        <a:bodyPr/>
        <a:lstStyle/>
        <a:p>
          <a:endParaRPr lang="fr-FR"/>
        </a:p>
      </dgm:t>
    </dgm:pt>
    <dgm:pt modelId="{6EE51C61-01D1-49CF-8C93-7CE79E4D771E}" type="pres">
      <dgm:prSet presAssocID="{4C3B5A7A-946B-456C-B4D8-5538DBFC1625}" presName="imageaccent8" presStyleCnt="0"/>
      <dgm:spPr/>
      <dgm:t>
        <a:bodyPr/>
        <a:lstStyle/>
        <a:p>
          <a:endParaRPr lang="fr-FR"/>
        </a:p>
      </dgm:t>
    </dgm:pt>
    <dgm:pt modelId="{0477A7AC-C903-40D4-B2D8-D44B1ECBD11B}" type="pres">
      <dgm:prSet presAssocID="{4C3B5A7A-946B-456C-B4D8-5538DBFC1625}" presName="accentRepeatNode" presStyleLbl="solidAlignAcc1" presStyleIdx="15" presStyleCnt="20"/>
      <dgm:spPr/>
      <dgm:t>
        <a:bodyPr/>
        <a:lstStyle/>
        <a:p>
          <a:endParaRPr lang="fr-FR"/>
        </a:p>
      </dgm:t>
    </dgm:pt>
    <dgm:pt modelId="{807C9FB0-942E-4E19-BAFB-C71AC40661AB}" type="pres">
      <dgm:prSet presAssocID="{F8E63056-3EED-46FE-B3A4-F0A605A0D663}" presName="text9" presStyleCnt="0"/>
      <dgm:spPr/>
      <dgm:t>
        <a:bodyPr/>
        <a:lstStyle/>
        <a:p>
          <a:endParaRPr lang="fr-FR"/>
        </a:p>
      </dgm:t>
    </dgm:pt>
    <dgm:pt modelId="{1FFAB683-18FC-4402-9D01-BA56B2B39DB3}" type="pres">
      <dgm:prSet presAssocID="{F8E63056-3EED-46FE-B3A4-F0A605A0D663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A9EF6D-89B7-4CA2-A1A5-5A5C33772A33}" type="pres">
      <dgm:prSet presAssocID="{F8E63056-3EED-46FE-B3A4-F0A605A0D663}" presName="textaccent9" presStyleCnt="0"/>
      <dgm:spPr/>
      <dgm:t>
        <a:bodyPr/>
        <a:lstStyle/>
        <a:p>
          <a:endParaRPr lang="fr-FR"/>
        </a:p>
      </dgm:t>
    </dgm:pt>
    <dgm:pt modelId="{710B7A50-5E67-4FFA-885A-4AE40B354281}" type="pres">
      <dgm:prSet presAssocID="{F8E63056-3EED-46FE-B3A4-F0A605A0D663}" presName="accentRepeatNode" presStyleLbl="solidAlignAcc1" presStyleIdx="16" presStyleCnt="20"/>
      <dgm:spPr/>
      <dgm:t>
        <a:bodyPr/>
        <a:lstStyle/>
        <a:p>
          <a:endParaRPr lang="fr-FR"/>
        </a:p>
      </dgm:t>
    </dgm:pt>
    <dgm:pt modelId="{BAD960B7-3281-4ABE-9565-DB1F62D6AC24}" type="pres">
      <dgm:prSet presAssocID="{9B1FCD15-1831-4469-85EB-854670859828}" presName="image9" presStyleCnt="0"/>
      <dgm:spPr/>
      <dgm:t>
        <a:bodyPr/>
        <a:lstStyle/>
        <a:p>
          <a:endParaRPr lang="fr-FR"/>
        </a:p>
      </dgm:t>
    </dgm:pt>
    <dgm:pt modelId="{F82C9AC0-C288-4720-9CF5-049C5236E9AB}" type="pres">
      <dgm:prSet presAssocID="{9B1FCD15-1831-4469-85EB-854670859828}" presName="imageRepeatNode" presStyleLbl="alignAcc1" presStyleIdx="8" presStyleCnt="10"/>
      <dgm:spPr/>
      <dgm:t>
        <a:bodyPr/>
        <a:lstStyle/>
        <a:p>
          <a:endParaRPr lang="fr-FR"/>
        </a:p>
      </dgm:t>
    </dgm:pt>
    <dgm:pt modelId="{6517A574-1F77-4894-8298-C00CD34EAE91}" type="pres">
      <dgm:prSet presAssocID="{9B1FCD15-1831-4469-85EB-854670859828}" presName="imageaccent9" presStyleCnt="0"/>
      <dgm:spPr/>
      <dgm:t>
        <a:bodyPr/>
        <a:lstStyle/>
        <a:p>
          <a:endParaRPr lang="fr-FR"/>
        </a:p>
      </dgm:t>
    </dgm:pt>
    <dgm:pt modelId="{E7431384-2281-4FB4-ABB4-5444CFC6436E}" type="pres">
      <dgm:prSet presAssocID="{9B1FCD15-1831-4469-85EB-854670859828}" presName="accentRepeatNode" presStyleLbl="solidAlignAcc1" presStyleIdx="17" presStyleCnt="20"/>
      <dgm:spPr/>
      <dgm:t>
        <a:bodyPr/>
        <a:lstStyle/>
        <a:p>
          <a:endParaRPr lang="fr-FR"/>
        </a:p>
      </dgm:t>
    </dgm:pt>
    <dgm:pt modelId="{71CA167A-0B01-41C2-9D4E-F3DB47E0B505}" type="pres">
      <dgm:prSet presAssocID="{D9BD8927-685A-4DF5-BADB-855D8536709E}" presName="text10" presStyleCnt="0"/>
      <dgm:spPr/>
      <dgm:t>
        <a:bodyPr/>
        <a:lstStyle/>
        <a:p>
          <a:endParaRPr lang="fr-FR"/>
        </a:p>
      </dgm:t>
    </dgm:pt>
    <dgm:pt modelId="{BB731B21-FCB8-42C7-914B-F731C359DD3B}" type="pres">
      <dgm:prSet presAssocID="{D9BD8927-685A-4DF5-BADB-855D8536709E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7486F5-56E9-4235-8D8C-12C4C714E104}" type="pres">
      <dgm:prSet presAssocID="{D9BD8927-685A-4DF5-BADB-855D8536709E}" presName="textaccent10" presStyleCnt="0"/>
      <dgm:spPr/>
      <dgm:t>
        <a:bodyPr/>
        <a:lstStyle/>
        <a:p>
          <a:endParaRPr lang="fr-FR"/>
        </a:p>
      </dgm:t>
    </dgm:pt>
    <dgm:pt modelId="{C7637701-D6F8-4D30-8F5F-846DC35422A5}" type="pres">
      <dgm:prSet presAssocID="{D9BD8927-685A-4DF5-BADB-855D8536709E}" presName="accentRepeatNode" presStyleLbl="solidAlignAcc1" presStyleIdx="18" presStyleCnt="20"/>
      <dgm:spPr/>
      <dgm:t>
        <a:bodyPr/>
        <a:lstStyle/>
        <a:p>
          <a:endParaRPr lang="fr-FR"/>
        </a:p>
      </dgm:t>
    </dgm:pt>
    <dgm:pt modelId="{83FC4A98-F4B5-40B0-97A2-3DD338FFF0C2}" type="pres">
      <dgm:prSet presAssocID="{E961D55E-C983-4A50-8A5B-7C0669BC81AC}" presName="image10" presStyleCnt="0"/>
      <dgm:spPr/>
      <dgm:t>
        <a:bodyPr/>
        <a:lstStyle/>
        <a:p>
          <a:endParaRPr lang="fr-FR"/>
        </a:p>
      </dgm:t>
    </dgm:pt>
    <dgm:pt modelId="{A18F66AF-2A3D-4A46-98F0-372F67A6D6D8}" type="pres">
      <dgm:prSet presAssocID="{E961D55E-C983-4A50-8A5B-7C0669BC81AC}" presName="imageRepeatNode" presStyleLbl="alignAcc1" presStyleIdx="9" presStyleCnt="10"/>
      <dgm:spPr/>
      <dgm:t>
        <a:bodyPr/>
        <a:lstStyle/>
        <a:p>
          <a:endParaRPr lang="fr-FR"/>
        </a:p>
      </dgm:t>
    </dgm:pt>
    <dgm:pt modelId="{BDB75CB5-BA17-4E8A-ABB8-7DBD087A4DC2}" type="pres">
      <dgm:prSet presAssocID="{E961D55E-C983-4A50-8A5B-7C0669BC81AC}" presName="imageaccent10" presStyleCnt="0"/>
      <dgm:spPr/>
      <dgm:t>
        <a:bodyPr/>
        <a:lstStyle/>
        <a:p>
          <a:endParaRPr lang="fr-FR"/>
        </a:p>
      </dgm:t>
    </dgm:pt>
    <dgm:pt modelId="{3327B2E2-2936-4F9D-9512-E52DF35E9A6B}" type="pres">
      <dgm:prSet presAssocID="{E961D55E-C983-4A50-8A5B-7C0669BC81AC}" presName="accentRepeatNode" presStyleLbl="solidAlignAcc1" presStyleIdx="19" presStyleCnt="20"/>
      <dgm:spPr/>
      <dgm:t>
        <a:bodyPr/>
        <a:lstStyle/>
        <a:p>
          <a:endParaRPr lang="fr-FR"/>
        </a:p>
      </dgm:t>
    </dgm:pt>
  </dgm:ptLst>
  <dgm:cxnLst>
    <dgm:cxn modelId="{B532A332-B932-4A41-9AE0-55C5D6DA5299}" type="presOf" srcId="{2930991B-2CF2-460A-BAB5-C210D35AC3C7}" destId="{0A3972E0-08F4-45F3-9434-220247F1857A}" srcOrd="0" destOrd="0" presId="urn:microsoft.com/office/officeart/2008/layout/HexagonCluster"/>
    <dgm:cxn modelId="{C8A98358-75C7-48CB-8B02-99FE1BFCBBE2}" type="presOf" srcId="{0ED710B9-579E-486E-8906-5C05679CB225}" destId="{9D929B0C-42BB-4C33-B68D-D85EDF7DD584}" srcOrd="0" destOrd="0" presId="urn:microsoft.com/office/officeart/2008/layout/HexagonCluster"/>
    <dgm:cxn modelId="{75C8806B-6108-49AA-AAFB-8B0AF1B0EB8A}" srcId="{20E0CBF1-C483-4CDA-99A3-6CB11E7A43A6}" destId="{C37FD683-2D56-45EC-825F-8A12775752C4}" srcOrd="7" destOrd="0" parTransId="{B8B7D875-9DA6-4540-AA56-944D8835D516}" sibTransId="{4C3B5A7A-946B-456C-B4D8-5538DBFC1625}"/>
    <dgm:cxn modelId="{6FE3654B-ECFB-40F9-A7D6-CD18B59A4EA3}" type="presOf" srcId="{9B1FCD15-1831-4469-85EB-854670859828}" destId="{F82C9AC0-C288-4720-9CF5-049C5236E9AB}" srcOrd="0" destOrd="0" presId="urn:microsoft.com/office/officeart/2008/layout/HexagonCluster"/>
    <dgm:cxn modelId="{C58332FE-5927-47F0-BF8A-91A4FC91966D}" type="presOf" srcId="{E961D55E-C983-4A50-8A5B-7C0669BC81AC}" destId="{A18F66AF-2A3D-4A46-98F0-372F67A6D6D8}" srcOrd="0" destOrd="0" presId="urn:microsoft.com/office/officeart/2008/layout/HexagonCluster"/>
    <dgm:cxn modelId="{5F3A5B00-B278-4120-A8E6-BDD1159E8AEB}" srcId="{20E0CBF1-C483-4CDA-99A3-6CB11E7A43A6}" destId="{2053A2DE-2498-4A1E-9E5F-025FE6DCB17E}" srcOrd="5" destOrd="0" parTransId="{9BC0BC04-D368-4AF9-B727-03940B574A78}" sibTransId="{4DA12786-6F5A-42DE-B67D-92FE1AC1E814}"/>
    <dgm:cxn modelId="{75F1F4F1-100C-41FE-9365-BCBF78F0EF02}" srcId="{20E0CBF1-C483-4CDA-99A3-6CB11E7A43A6}" destId="{AF202922-9034-4BDE-A963-E45D4C224BA9}" srcOrd="1" destOrd="0" parTransId="{B3B6B839-5129-4507-B02B-2A9FFA4AC332}" sibTransId="{0ED710B9-579E-486E-8906-5C05679CB225}"/>
    <dgm:cxn modelId="{79FB62DE-8EF5-46FA-AFFA-3AA98479DB0D}" type="presOf" srcId="{F8E63056-3EED-46FE-B3A4-F0A605A0D663}" destId="{1FFAB683-18FC-4402-9D01-BA56B2B39DB3}" srcOrd="0" destOrd="0" presId="urn:microsoft.com/office/officeart/2008/layout/HexagonCluster"/>
    <dgm:cxn modelId="{026D81D3-7054-4837-973E-BF731AFD6FA8}" srcId="{20E0CBF1-C483-4CDA-99A3-6CB11E7A43A6}" destId="{F8E63056-3EED-46FE-B3A4-F0A605A0D663}" srcOrd="8" destOrd="0" parTransId="{4A6D4C82-7420-4659-93FD-10BA49AF1190}" sibTransId="{9B1FCD15-1831-4469-85EB-854670859828}"/>
    <dgm:cxn modelId="{C7397A95-AC47-41EE-82F0-9CC9434503FB}" type="presOf" srcId="{386A279F-C66F-4EF0-A0E2-132072F2934D}" destId="{73E5F4E8-A455-4C28-BA79-1327D5CBAA6B}" srcOrd="0" destOrd="0" presId="urn:microsoft.com/office/officeart/2008/layout/HexagonCluster"/>
    <dgm:cxn modelId="{D046A5D7-7DBA-40DE-8D59-68E18B0D6B3F}" type="presOf" srcId="{ECFFA666-4203-4EC1-8F1D-4528EE6E7F01}" destId="{2F51D3B0-4BA3-40FE-AE3A-839646D65DEE}" srcOrd="0" destOrd="0" presId="urn:microsoft.com/office/officeart/2008/layout/HexagonCluster"/>
    <dgm:cxn modelId="{CFEA86BB-138B-4109-A001-63339C532BC1}" type="presOf" srcId="{C481D718-BECE-40AD-85EA-4A13B8FA424F}" destId="{6F7A54ED-CE5C-4406-8A39-4ED91CF25BC9}" srcOrd="0" destOrd="0" presId="urn:microsoft.com/office/officeart/2008/layout/HexagonCluster"/>
    <dgm:cxn modelId="{7E1F0D6E-771A-45BF-9E34-3579386597ED}" type="presOf" srcId="{A94EA99B-AC82-4C7C-B542-CDA8CD5D5041}" destId="{0D54FEEE-61C4-4983-B860-95DD4DE8DE4C}" srcOrd="0" destOrd="0" presId="urn:microsoft.com/office/officeart/2008/layout/HexagonCluster"/>
    <dgm:cxn modelId="{D179F579-F736-4090-8D87-47CF38EB723F}" srcId="{20E0CBF1-C483-4CDA-99A3-6CB11E7A43A6}" destId="{1B5B0177-2367-4418-AB75-8CC51930263F}" srcOrd="4" destOrd="0" parTransId="{5F21A716-3D96-407B-AC45-71B415BB6BF0}" sibTransId="{2930991B-2CF2-460A-BAB5-C210D35AC3C7}"/>
    <dgm:cxn modelId="{E0D8785C-44F5-4C67-810B-5DAFEF749FB0}" type="presOf" srcId="{AF202922-9034-4BDE-A963-E45D4C224BA9}" destId="{21E82D13-CB7B-412E-9B89-69A0CBBEA431}" srcOrd="0" destOrd="0" presId="urn:microsoft.com/office/officeart/2008/layout/HexagonCluster"/>
    <dgm:cxn modelId="{FC5E5F67-9B74-4C48-9C89-B5420F4E037C}" type="presOf" srcId="{20E0CBF1-C483-4CDA-99A3-6CB11E7A43A6}" destId="{E19749C9-CFBC-4405-B2CE-037CEBFCE789}" srcOrd="0" destOrd="0" presId="urn:microsoft.com/office/officeart/2008/layout/HexagonCluster"/>
    <dgm:cxn modelId="{BDABB970-131D-4F5F-8462-207D5D70D34C}" type="presOf" srcId="{D9BD8927-685A-4DF5-BADB-855D8536709E}" destId="{BB731B21-FCB8-42C7-914B-F731C359DD3B}" srcOrd="0" destOrd="0" presId="urn:microsoft.com/office/officeart/2008/layout/HexagonCluster"/>
    <dgm:cxn modelId="{48FD3B0B-97BF-412A-9C6D-3AE63C8CA6D4}" type="presOf" srcId="{7C2A8810-55DA-4A2B-8DD4-C25180B40CE8}" destId="{95B2259E-345F-447A-B55A-58E6726EC93B}" srcOrd="0" destOrd="0" presId="urn:microsoft.com/office/officeart/2008/layout/HexagonCluster"/>
    <dgm:cxn modelId="{96ED19E8-C6B6-4D01-A699-8E305537F676}" type="presOf" srcId="{4C3B5A7A-946B-456C-B4D8-5538DBFC1625}" destId="{9E4D28B6-CA03-4767-8702-28BB2F44816F}" srcOrd="0" destOrd="0" presId="urn:microsoft.com/office/officeart/2008/layout/HexagonCluster"/>
    <dgm:cxn modelId="{19ED4AC9-EFE8-4709-878A-5D26F2CA82B9}" type="presOf" srcId="{1B5B0177-2367-4418-AB75-8CC51930263F}" destId="{45945A87-A44D-4BCD-8FF0-07FFBC9CB1C7}" srcOrd="0" destOrd="0" presId="urn:microsoft.com/office/officeart/2008/layout/HexagonCluster"/>
    <dgm:cxn modelId="{D130A4D2-0AED-4D1D-828E-1103FA999AC0}" type="presOf" srcId="{89384606-EEB4-4361-A321-711144F0A072}" destId="{62DE3C41-0366-4BDD-A91B-58C4CD94AC77}" srcOrd="0" destOrd="0" presId="urn:microsoft.com/office/officeart/2008/layout/HexagonCluster"/>
    <dgm:cxn modelId="{4EEFF311-D545-487F-9A45-244A4C7E1BCD}" srcId="{20E0CBF1-C483-4CDA-99A3-6CB11E7A43A6}" destId="{A94EA99B-AC82-4C7C-B542-CDA8CD5D5041}" srcOrd="2" destOrd="0" parTransId="{7BEA9097-3A50-4CFE-8312-1003F4A15E5D}" sibTransId="{0E05C51E-6284-4779-9492-D5446B2BCCD3}"/>
    <dgm:cxn modelId="{00063903-D35C-4F85-9E4C-AC85ABC3702A}" type="presOf" srcId="{0E05C51E-6284-4779-9492-D5446B2BCCD3}" destId="{2E2FF402-544E-40B9-A721-1FF628EE89AB}" srcOrd="0" destOrd="0" presId="urn:microsoft.com/office/officeart/2008/layout/HexagonCluster"/>
    <dgm:cxn modelId="{B579AB4E-A697-4AD5-A69D-7D2645A49FC7}" type="presOf" srcId="{2053A2DE-2498-4A1E-9E5F-025FE6DCB17E}" destId="{70076718-0E6C-46BA-9A9A-C68CDF9914F5}" srcOrd="0" destOrd="0" presId="urn:microsoft.com/office/officeart/2008/layout/HexagonCluster"/>
    <dgm:cxn modelId="{673C5C7A-A4DD-49EA-9B7C-6C88A83473AA}" srcId="{20E0CBF1-C483-4CDA-99A3-6CB11E7A43A6}" destId="{C481D718-BECE-40AD-85EA-4A13B8FA424F}" srcOrd="3" destOrd="0" parTransId="{3D754D1F-7DCE-403E-BED9-22C583457E03}" sibTransId="{386A279F-C66F-4EF0-A0E2-132072F2934D}"/>
    <dgm:cxn modelId="{C4854005-9BA7-4B6A-B02D-0CEF152D4BFE}" srcId="{20E0CBF1-C483-4CDA-99A3-6CB11E7A43A6}" destId="{7C2A8810-55DA-4A2B-8DD4-C25180B40CE8}" srcOrd="0" destOrd="0" parTransId="{50088CA0-609B-470F-A276-F2D7327FB004}" sibTransId="{26C1733C-044F-450C-B80C-7BB1AFB60530}"/>
    <dgm:cxn modelId="{DAD518BB-076C-4A5F-8282-3DAC2620ABF5}" type="presOf" srcId="{4DA12786-6F5A-42DE-B67D-92FE1AC1E814}" destId="{E6E1937A-AC55-40A3-BE5D-EC33684AF9DE}" srcOrd="0" destOrd="0" presId="urn:microsoft.com/office/officeart/2008/layout/HexagonCluster"/>
    <dgm:cxn modelId="{2B45F9A4-82D7-4ACD-8AA4-5AAFE8B18C7A}" type="presOf" srcId="{26C1733C-044F-450C-B80C-7BB1AFB60530}" destId="{82F88B0F-7513-447B-8B15-A50277E24B6A}" srcOrd="0" destOrd="0" presId="urn:microsoft.com/office/officeart/2008/layout/HexagonCluster"/>
    <dgm:cxn modelId="{DA5FDB23-4FB2-44E2-A85D-1C2F1D2C015A}" srcId="{20E0CBF1-C483-4CDA-99A3-6CB11E7A43A6}" destId="{ECFFA666-4203-4EC1-8F1D-4528EE6E7F01}" srcOrd="6" destOrd="0" parTransId="{481B83F5-9841-4FCC-A0D8-0EEDFFF42385}" sibTransId="{89384606-EEB4-4361-A321-711144F0A072}"/>
    <dgm:cxn modelId="{37AC1E33-B819-48D6-8F2F-EDD0BE77529D}" srcId="{20E0CBF1-C483-4CDA-99A3-6CB11E7A43A6}" destId="{D9BD8927-685A-4DF5-BADB-855D8536709E}" srcOrd="9" destOrd="0" parTransId="{280C0C14-89E3-4E0B-A96B-7640AF35D174}" sibTransId="{E961D55E-C983-4A50-8A5B-7C0669BC81AC}"/>
    <dgm:cxn modelId="{F5214872-DCF3-42EF-ABDF-19B47E07A5EB}" type="presOf" srcId="{C37FD683-2D56-45EC-825F-8A12775752C4}" destId="{D2C766AE-F830-428A-8124-68FA6BC0D75F}" srcOrd="0" destOrd="0" presId="urn:microsoft.com/office/officeart/2008/layout/HexagonCluster"/>
    <dgm:cxn modelId="{EE1B0AF7-78AA-4688-9245-AEB1F83A117F}" type="presParOf" srcId="{E19749C9-CFBC-4405-B2CE-037CEBFCE789}" destId="{C692E967-F4EC-491D-848B-C2CF420A8D88}" srcOrd="0" destOrd="0" presId="urn:microsoft.com/office/officeart/2008/layout/HexagonCluster"/>
    <dgm:cxn modelId="{F051922A-CED7-4B86-8E2F-18AB2489E2D8}" type="presParOf" srcId="{C692E967-F4EC-491D-848B-C2CF420A8D88}" destId="{95B2259E-345F-447A-B55A-58E6726EC93B}" srcOrd="0" destOrd="0" presId="urn:microsoft.com/office/officeart/2008/layout/HexagonCluster"/>
    <dgm:cxn modelId="{33DF4DB6-3500-41C5-8CEA-4231437B596F}" type="presParOf" srcId="{E19749C9-CFBC-4405-B2CE-037CEBFCE789}" destId="{7E9AB696-2D52-4664-833A-57A624EE1F12}" srcOrd="1" destOrd="0" presId="urn:microsoft.com/office/officeart/2008/layout/HexagonCluster"/>
    <dgm:cxn modelId="{51D84140-3115-4FAA-A96A-1C3F3618E391}" type="presParOf" srcId="{7E9AB696-2D52-4664-833A-57A624EE1F12}" destId="{7E2191C7-C586-4EF8-B867-CACCC5671EDE}" srcOrd="0" destOrd="0" presId="urn:microsoft.com/office/officeart/2008/layout/HexagonCluster"/>
    <dgm:cxn modelId="{9A0EBC5C-3AEE-4CF9-9CE9-047D2C112FD5}" type="presParOf" srcId="{E19749C9-CFBC-4405-B2CE-037CEBFCE789}" destId="{A6FB2B4F-E1C3-4AC9-BCA4-C123DD73AB20}" srcOrd="2" destOrd="0" presId="urn:microsoft.com/office/officeart/2008/layout/HexagonCluster"/>
    <dgm:cxn modelId="{A5E5BEE4-4B3F-4876-A074-AB9A430E1DB8}" type="presParOf" srcId="{A6FB2B4F-E1C3-4AC9-BCA4-C123DD73AB20}" destId="{82F88B0F-7513-447B-8B15-A50277E24B6A}" srcOrd="0" destOrd="0" presId="urn:microsoft.com/office/officeart/2008/layout/HexagonCluster"/>
    <dgm:cxn modelId="{82FE5E23-5EB9-4EFC-AAB4-26D176A82F4B}" type="presParOf" srcId="{E19749C9-CFBC-4405-B2CE-037CEBFCE789}" destId="{B67EDEB1-FD7C-45E8-A584-1D28C3C51BF6}" srcOrd="3" destOrd="0" presId="urn:microsoft.com/office/officeart/2008/layout/HexagonCluster"/>
    <dgm:cxn modelId="{B49EF983-B24C-4152-9A09-0F20091F3758}" type="presParOf" srcId="{B67EDEB1-FD7C-45E8-A584-1D28C3C51BF6}" destId="{6A1A78F6-7B4B-4117-80BF-5A409CD50590}" srcOrd="0" destOrd="0" presId="urn:microsoft.com/office/officeart/2008/layout/HexagonCluster"/>
    <dgm:cxn modelId="{BAD5A28A-285E-480C-A89D-D48CD9C5C816}" type="presParOf" srcId="{E19749C9-CFBC-4405-B2CE-037CEBFCE789}" destId="{B01A988E-61B5-4796-8834-F953AB54A44C}" srcOrd="4" destOrd="0" presId="urn:microsoft.com/office/officeart/2008/layout/HexagonCluster"/>
    <dgm:cxn modelId="{BD9887E5-148C-456B-9D73-FBFA20030392}" type="presParOf" srcId="{B01A988E-61B5-4796-8834-F953AB54A44C}" destId="{21E82D13-CB7B-412E-9B89-69A0CBBEA431}" srcOrd="0" destOrd="0" presId="urn:microsoft.com/office/officeart/2008/layout/HexagonCluster"/>
    <dgm:cxn modelId="{639BA06B-1F39-42DB-A7FF-026CE3E1A8C3}" type="presParOf" srcId="{E19749C9-CFBC-4405-B2CE-037CEBFCE789}" destId="{7124E237-64FD-4E95-A7D6-AE028309575D}" srcOrd="5" destOrd="0" presId="urn:microsoft.com/office/officeart/2008/layout/HexagonCluster"/>
    <dgm:cxn modelId="{168B57FA-178E-44E7-8259-3CCD31A33779}" type="presParOf" srcId="{7124E237-64FD-4E95-A7D6-AE028309575D}" destId="{822D4E22-4D20-4B20-A5E6-29599D3A4FD3}" srcOrd="0" destOrd="0" presId="urn:microsoft.com/office/officeart/2008/layout/HexagonCluster"/>
    <dgm:cxn modelId="{BE5C9B82-F51F-4AE5-9B50-7B587342CC1B}" type="presParOf" srcId="{E19749C9-CFBC-4405-B2CE-037CEBFCE789}" destId="{8F6F62DD-17F5-4A52-B83C-2259FCAA2516}" srcOrd="6" destOrd="0" presId="urn:microsoft.com/office/officeart/2008/layout/HexagonCluster"/>
    <dgm:cxn modelId="{7251EB37-69F0-43DE-A097-BC539D822989}" type="presParOf" srcId="{8F6F62DD-17F5-4A52-B83C-2259FCAA2516}" destId="{9D929B0C-42BB-4C33-B68D-D85EDF7DD584}" srcOrd="0" destOrd="0" presId="urn:microsoft.com/office/officeart/2008/layout/HexagonCluster"/>
    <dgm:cxn modelId="{6923BA8D-52AF-44A9-9EC4-CE40A9C066E4}" type="presParOf" srcId="{E19749C9-CFBC-4405-B2CE-037CEBFCE789}" destId="{CB05A292-B8BD-4D9C-8B21-D580134C6CC5}" srcOrd="7" destOrd="0" presId="urn:microsoft.com/office/officeart/2008/layout/HexagonCluster"/>
    <dgm:cxn modelId="{BBA91FD1-8492-4910-900C-5E99A95403A2}" type="presParOf" srcId="{CB05A292-B8BD-4D9C-8B21-D580134C6CC5}" destId="{F1B6E5A3-8F79-45F7-9087-80C10E094280}" srcOrd="0" destOrd="0" presId="urn:microsoft.com/office/officeart/2008/layout/HexagonCluster"/>
    <dgm:cxn modelId="{2DA311E5-4697-47AE-BA7C-5AFC765A7769}" type="presParOf" srcId="{E19749C9-CFBC-4405-B2CE-037CEBFCE789}" destId="{263F8812-EB50-42BF-8A8A-53C9D05D1E17}" srcOrd="8" destOrd="0" presId="urn:microsoft.com/office/officeart/2008/layout/HexagonCluster"/>
    <dgm:cxn modelId="{0EAF1561-72F4-4EDB-BF85-25884635B38E}" type="presParOf" srcId="{263F8812-EB50-42BF-8A8A-53C9D05D1E17}" destId="{0D54FEEE-61C4-4983-B860-95DD4DE8DE4C}" srcOrd="0" destOrd="0" presId="urn:microsoft.com/office/officeart/2008/layout/HexagonCluster"/>
    <dgm:cxn modelId="{B4E4D9A7-E4F2-4C3B-ACE9-227CDCAD84A8}" type="presParOf" srcId="{E19749C9-CFBC-4405-B2CE-037CEBFCE789}" destId="{BA10BAC8-AEFA-49F3-8B7C-BAD71275252E}" srcOrd="9" destOrd="0" presId="urn:microsoft.com/office/officeart/2008/layout/HexagonCluster"/>
    <dgm:cxn modelId="{755B14B1-2442-42DE-BD10-FAD4993521FC}" type="presParOf" srcId="{BA10BAC8-AEFA-49F3-8B7C-BAD71275252E}" destId="{A0B85E23-0BEA-4FDC-AEA0-70002DC83D9D}" srcOrd="0" destOrd="0" presId="urn:microsoft.com/office/officeart/2008/layout/HexagonCluster"/>
    <dgm:cxn modelId="{18F49CD4-2BB0-4EA3-9015-A83C982A8E32}" type="presParOf" srcId="{E19749C9-CFBC-4405-B2CE-037CEBFCE789}" destId="{4F7E9DC4-02B8-4ABF-9A3D-F71EF37BC297}" srcOrd="10" destOrd="0" presId="urn:microsoft.com/office/officeart/2008/layout/HexagonCluster"/>
    <dgm:cxn modelId="{E3834853-D8F4-4CC2-A425-334FA2273039}" type="presParOf" srcId="{4F7E9DC4-02B8-4ABF-9A3D-F71EF37BC297}" destId="{2E2FF402-544E-40B9-A721-1FF628EE89AB}" srcOrd="0" destOrd="0" presId="urn:microsoft.com/office/officeart/2008/layout/HexagonCluster"/>
    <dgm:cxn modelId="{4F1BB271-A518-45DD-A660-15188C716530}" type="presParOf" srcId="{E19749C9-CFBC-4405-B2CE-037CEBFCE789}" destId="{E7B15319-F556-46DD-BAA8-23B9C26B6473}" srcOrd="11" destOrd="0" presId="urn:microsoft.com/office/officeart/2008/layout/HexagonCluster"/>
    <dgm:cxn modelId="{D2406BC5-0939-471E-B16E-695FFED7B520}" type="presParOf" srcId="{E7B15319-F556-46DD-BAA8-23B9C26B6473}" destId="{32D33C86-0335-4320-9D78-735EBEC53BA4}" srcOrd="0" destOrd="0" presId="urn:microsoft.com/office/officeart/2008/layout/HexagonCluster"/>
    <dgm:cxn modelId="{064C6592-6E6B-4798-9250-996B16D9B3DE}" type="presParOf" srcId="{E19749C9-CFBC-4405-B2CE-037CEBFCE789}" destId="{E9D7F4EF-A726-4207-8AB9-E6A0FC2BC177}" srcOrd="12" destOrd="0" presId="urn:microsoft.com/office/officeart/2008/layout/HexagonCluster"/>
    <dgm:cxn modelId="{353D04E1-A87D-4743-A7BF-BBBE4BDA9789}" type="presParOf" srcId="{E9D7F4EF-A726-4207-8AB9-E6A0FC2BC177}" destId="{6F7A54ED-CE5C-4406-8A39-4ED91CF25BC9}" srcOrd="0" destOrd="0" presId="urn:microsoft.com/office/officeart/2008/layout/HexagonCluster"/>
    <dgm:cxn modelId="{D48AF3EE-EB72-43DA-9C12-E2FB5D002788}" type="presParOf" srcId="{E19749C9-CFBC-4405-B2CE-037CEBFCE789}" destId="{D90088F9-00F3-40CD-BF70-28F5263E80A4}" srcOrd="13" destOrd="0" presId="urn:microsoft.com/office/officeart/2008/layout/HexagonCluster"/>
    <dgm:cxn modelId="{FAF8ADFD-E18A-4E8F-810E-06FAF0508BA4}" type="presParOf" srcId="{D90088F9-00F3-40CD-BF70-28F5263E80A4}" destId="{C0B9B656-9ADA-4CA8-9306-004B898AEFE2}" srcOrd="0" destOrd="0" presId="urn:microsoft.com/office/officeart/2008/layout/HexagonCluster"/>
    <dgm:cxn modelId="{3BAB5AA4-1F2B-4E79-B5A6-C57B2CE1ABCA}" type="presParOf" srcId="{E19749C9-CFBC-4405-B2CE-037CEBFCE789}" destId="{115BD396-5B06-4E1C-8691-5BCE5CB1940C}" srcOrd="14" destOrd="0" presId="urn:microsoft.com/office/officeart/2008/layout/HexagonCluster"/>
    <dgm:cxn modelId="{C783FA2F-5392-47D3-A0DD-0C112EEFCC0F}" type="presParOf" srcId="{115BD396-5B06-4E1C-8691-5BCE5CB1940C}" destId="{73E5F4E8-A455-4C28-BA79-1327D5CBAA6B}" srcOrd="0" destOrd="0" presId="urn:microsoft.com/office/officeart/2008/layout/HexagonCluster"/>
    <dgm:cxn modelId="{B72D0526-B439-4500-A1F8-D4135889A84D}" type="presParOf" srcId="{E19749C9-CFBC-4405-B2CE-037CEBFCE789}" destId="{A2C45C08-A963-4749-9692-24B3F3A85A69}" srcOrd="15" destOrd="0" presId="urn:microsoft.com/office/officeart/2008/layout/HexagonCluster"/>
    <dgm:cxn modelId="{8BB8ACD4-376C-40BA-A417-96AB9BCCB42B}" type="presParOf" srcId="{A2C45C08-A963-4749-9692-24B3F3A85A69}" destId="{90955043-6E9D-4635-B5E8-DCDDDB2B801A}" srcOrd="0" destOrd="0" presId="urn:microsoft.com/office/officeart/2008/layout/HexagonCluster"/>
    <dgm:cxn modelId="{1A01F279-B681-4024-B0CA-7392C0592F9B}" type="presParOf" srcId="{E19749C9-CFBC-4405-B2CE-037CEBFCE789}" destId="{A224996C-919E-4D7F-8B79-805DAAA0465B}" srcOrd="16" destOrd="0" presId="urn:microsoft.com/office/officeart/2008/layout/HexagonCluster"/>
    <dgm:cxn modelId="{76FAA998-8034-48AD-9DCE-E37A219BEDDF}" type="presParOf" srcId="{A224996C-919E-4D7F-8B79-805DAAA0465B}" destId="{45945A87-A44D-4BCD-8FF0-07FFBC9CB1C7}" srcOrd="0" destOrd="0" presId="urn:microsoft.com/office/officeart/2008/layout/HexagonCluster"/>
    <dgm:cxn modelId="{371C18B8-3165-4D77-8C4A-8DF40848A8AC}" type="presParOf" srcId="{E19749C9-CFBC-4405-B2CE-037CEBFCE789}" destId="{6083E893-F448-45E0-A5B9-A4B300FC9C01}" srcOrd="17" destOrd="0" presId="urn:microsoft.com/office/officeart/2008/layout/HexagonCluster"/>
    <dgm:cxn modelId="{D2D1723F-D785-43EE-A585-DEA50053425B}" type="presParOf" srcId="{6083E893-F448-45E0-A5B9-A4B300FC9C01}" destId="{D3732801-947A-4159-9E5A-089195F3F204}" srcOrd="0" destOrd="0" presId="urn:microsoft.com/office/officeart/2008/layout/HexagonCluster"/>
    <dgm:cxn modelId="{5D5D1B4C-ABC1-4154-AACE-F0407D9F3B07}" type="presParOf" srcId="{E19749C9-CFBC-4405-B2CE-037CEBFCE789}" destId="{00232175-65D3-4152-A58B-886368680809}" srcOrd="18" destOrd="0" presId="urn:microsoft.com/office/officeart/2008/layout/HexagonCluster"/>
    <dgm:cxn modelId="{F8C2F0D3-16AB-4D38-A2A5-456AE1D6D5E0}" type="presParOf" srcId="{00232175-65D3-4152-A58B-886368680809}" destId="{0A3972E0-08F4-45F3-9434-220247F1857A}" srcOrd="0" destOrd="0" presId="urn:microsoft.com/office/officeart/2008/layout/HexagonCluster"/>
    <dgm:cxn modelId="{E5D40445-7684-4789-9E4B-DF9CF16086A2}" type="presParOf" srcId="{E19749C9-CFBC-4405-B2CE-037CEBFCE789}" destId="{DB32AB82-A642-4F1A-9971-C57E23471A70}" srcOrd="19" destOrd="0" presId="urn:microsoft.com/office/officeart/2008/layout/HexagonCluster"/>
    <dgm:cxn modelId="{D920BBFA-5D47-4205-8722-44828AD5E1A7}" type="presParOf" srcId="{DB32AB82-A642-4F1A-9971-C57E23471A70}" destId="{DC0B6646-08E1-4F92-BC5F-4102F29A4679}" srcOrd="0" destOrd="0" presId="urn:microsoft.com/office/officeart/2008/layout/HexagonCluster"/>
    <dgm:cxn modelId="{56E5C434-B216-46A0-8205-0C570F5E30BE}" type="presParOf" srcId="{E19749C9-CFBC-4405-B2CE-037CEBFCE789}" destId="{86833B2C-F979-4922-AE63-356C29724310}" srcOrd="20" destOrd="0" presId="urn:microsoft.com/office/officeart/2008/layout/HexagonCluster"/>
    <dgm:cxn modelId="{5952176F-62FE-4AE5-AF37-88F6D1CB7C22}" type="presParOf" srcId="{86833B2C-F979-4922-AE63-356C29724310}" destId="{70076718-0E6C-46BA-9A9A-C68CDF9914F5}" srcOrd="0" destOrd="0" presId="urn:microsoft.com/office/officeart/2008/layout/HexagonCluster"/>
    <dgm:cxn modelId="{FACFF59F-4560-4596-8CE8-596D252D43C5}" type="presParOf" srcId="{E19749C9-CFBC-4405-B2CE-037CEBFCE789}" destId="{4B9B5D1D-2403-4E25-AA7E-9DADF6A4CB70}" srcOrd="21" destOrd="0" presId="urn:microsoft.com/office/officeart/2008/layout/HexagonCluster"/>
    <dgm:cxn modelId="{9B747921-ECD3-4CC9-9B49-D4E04F936051}" type="presParOf" srcId="{4B9B5D1D-2403-4E25-AA7E-9DADF6A4CB70}" destId="{71DA74EE-29C7-4BA3-8868-9C4B5C1ABAD6}" srcOrd="0" destOrd="0" presId="urn:microsoft.com/office/officeart/2008/layout/HexagonCluster"/>
    <dgm:cxn modelId="{FF8BD9D2-EBA8-4CCA-ABD8-4E7D552ADB48}" type="presParOf" srcId="{E19749C9-CFBC-4405-B2CE-037CEBFCE789}" destId="{CD9E7AF1-873C-4B65-B7EE-4757E8CF75DD}" srcOrd="22" destOrd="0" presId="urn:microsoft.com/office/officeart/2008/layout/HexagonCluster"/>
    <dgm:cxn modelId="{06385304-6A3A-44E8-8614-9DFEBCB95604}" type="presParOf" srcId="{CD9E7AF1-873C-4B65-B7EE-4757E8CF75DD}" destId="{E6E1937A-AC55-40A3-BE5D-EC33684AF9DE}" srcOrd="0" destOrd="0" presId="urn:microsoft.com/office/officeart/2008/layout/HexagonCluster"/>
    <dgm:cxn modelId="{BB76BF3E-0D1E-499D-A5AC-CD0C7CAF4FD2}" type="presParOf" srcId="{E19749C9-CFBC-4405-B2CE-037CEBFCE789}" destId="{476A45A4-F409-4617-88A5-F6A3DD85C1DE}" srcOrd="23" destOrd="0" presId="urn:microsoft.com/office/officeart/2008/layout/HexagonCluster"/>
    <dgm:cxn modelId="{A2C4774A-6346-45DC-85C4-F6BB80E9A867}" type="presParOf" srcId="{476A45A4-F409-4617-88A5-F6A3DD85C1DE}" destId="{281F8910-A4CF-4B80-B4B8-7979639778B6}" srcOrd="0" destOrd="0" presId="urn:microsoft.com/office/officeart/2008/layout/HexagonCluster"/>
    <dgm:cxn modelId="{C82D12B6-2250-4956-8086-1A20BCDB4377}" type="presParOf" srcId="{E19749C9-CFBC-4405-B2CE-037CEBFCE789}" destId="{4B02873C-D9FE-440B-A99E-7773CC7E011E}" srcOrd="24" destOrd="0" presId="urn:microsoft.com/office/officeart/2008/layout/HexagonCluster"/>
    <dgm:cxn modelId="{FEEF83BF-5062-475A-9539-C700ABD46990}" type="presParOf" srcId="{4B02873C-D9FE-440B-A99E-7773CC7E011E}" destId="{2F51D3B0-4BA3-40FE-AE3A-839646D65DEE}" srcOrd="0" destOrd="0" presId="urn:microsoft.com/office/officeart/2008/layout/HexagonCluster"/>
    <dgm:cxn modelId="{85ADCE1B-4009-418F-B246-9C92ABD77FDD}" type="presParOf" srcId="{E19749C9-CFBC-4405-B2CE-037CEBFCE789}" destId="{E3C45E32-AD61-4CE2-BFFA-2C7A1D5291A3}" srcOrd="25" destOrd="0" presId="urn:microsoft.com/office/officeart/2008/layout/HexagonCluster"/>
    <dgm:cxn modelId="{703ABB19-56E5-4E2B-AC85-707F0DD87DFE}" type="presParOf" srcId="{E3C45E32-AD61-4CE2-BFFA-2C7A1D5291A3}" destId="{BB969A33-58EC-42F8-A877-64975C483E8C}" srcOrd="0" destOrd="0" presId="urn:microsoft.com/office/officeart/2008/layout/HexagonCluster"/>
    <dgm:cxn modelId="{F261AED1-5D28-4FB0-AFEB-7F53B66F5088}" type="presParOf" srcId="{E19749C9-CFBC-4405-B2CE-037CEBFCE789}" destId="{F8AB0C0F-A098-465A-9043-56D880EFED11}" srcOrd="26" destOrd="0" presId="urn:microsoft.com/office/officeart/2008/layout/HexagonCluster"/>
    <dgm:cxn modelId="{0DD97B63-E0F2-43B6-824F-136697AC3809}" type="presParOf" srcId="{F8AB0C0F-A098-465A-9043-56D880EFED11}" destId="{62DE3C41-0366-4BDD-A91B-58C4CD94AC77}" srcOrd="0" destOrd="0" presId="urn:microsoft.com/office/officeart/2008/layout/HexagonCluster"/>
    <dgm:cxn modelId="{D3338ECC-41FE-4E21-9F88-2D7AF67468F7}" type="presParOf" srcId="{E19749C9-CFBC-4405-B2CE-037CEBFCE789}" destId="{486D4CE6-8AC7-487E-A99B-F48089561F7A}" srcOrd="27" destOrd="0" presId="urn:microsoft.com/office/officeart/2008/layout/HexagonCluster"/>
    <dgm:cxn modelId="{17F87516-36FE-4C13-8CFC-A89AC65B3125}" type="presParOf" srcId="{486D4CE6-8AC7-487E-A99B-F48089561F7A}" destId="{30BEDB4B-C130-4A7B-AA0E-A8805F6AFD92}" srcOrd="0" destOrd="0" presId="urn:microsoft.com/office/officeart/2008/layout/HexagonCluster"/>
    <dgm:cxn modelId="{CFD79955-2723-4B11-A768-5BD9F75A86ED}" type="presParOf" srcId="{E19749C9-CFBC-4405-B2CE-037CEBFCE789}" destId="{6F3AF6B5-0258-469A-857D-97707431E53A}" srcOrd="28" destOrd="0" presId="urn:microsoft.com/office/officeart/2008/layout/HexagonCluster"/>
    <dgm:cxn modelId="{28F5B99F-4CC7-492B-8782-191E6CCC9847}" type="presParOf" srcId="{6F3AF6B5-0258-469A-857D-97707431E53A}" destId="{D2C766AE-F830-428A-8124-68FA6BC0D75F}" srcOrd="0" destOrd="0" presId="urn:microsoft.com/office/officeart/2008/layout/HexagonCluster"/>
    <dgm:cxn modelId="{B80FA972-FA89-4D64-BF1A-BAF4EFF55D01}" type="presParOf" srcId="{E19749C9-CFBC-4405-B2CE-037CEBFCE789}" destId="{5B3B10E9-B122-441F-99A9-A9B1C81F9D8D}" srcOrd="29" destOrd="0" presId="urn:microsoft.com/office/officeart/2008/layout/HexagonCluster"/>
    <dgm:cxn modelId="{A0F2D80C-D5BF-4549-BEFA-114AC1FBD1BF}" type="presParOf" srcId="{5B3B10E9-B122-441F-99A9-A9B1C81F9D8D}" destId="{577B67C5-E068-4E8C-9E8A-7BD53EA0D3B0}" srcOrd="0" destOrd="0" presId="urn:microsoft.com/office/officeart/2008/layout/HexagonCluster"/>
    <dgm:cxn modelId="{A1F93C27-AFBD-4FB4-B5F9-AF43C682695F}" type="presParOf" srcId="{E19749C9-CFBC-4405-B2CE-037CEBFCE789}" destId="{0A1E0FAD-3AB7-4713-AFE4-9F9B4E892821}" srcOrd="30" destOrd="0" presId="urn:microsoft.com/office/officeart/2008/layout/HexagonCluster"/>
    <dgm:cxn modelId="{AF9665D6-3F86-4811-8565-5FD32296B760}" type="presParOf" srcId="{0A1E0FAD-3AB7-4713-AFE4-9F9B4E892821}" destId="{9E4D28B6-CA03-4767-8702-28BB2F44816F}" srcOrd="0" destOrd="0" presId="urn:microsoft.com/office/officeart/2008/layout/HexagonCluster"/>
    <dgm:cxn modelId="{0B796004-DA8C-4FE4-94AA-DCA65ABD6972}" type="presParOf" srcId="{E19749C9-CFBC-4405-B2CE-037CEBFCE789}" destId="{6EE51C61-01D1-49CF-8C93-7CE79E4D771E}" srcOrd="31" destOrd="0" presId="urn:microsoft.com/office/officeart/2008/layout/HexagonCluster"/>
    <dgm:cxn modelId="{5A435A34-C733-4122-8729-382A12A6A195}" type="presParOf" srcId="{6EE51C61-01D1-49CF-8C93-7CE79E4D771E}" destId="{0477A7AC-C903-40D4-B2D8-D44B1ECBD11B}" srcOrd="0" destOrd="0" presId="urn:microsoft.com/office/officeart/2008/layout/HexagonCluster"/>
    <dgm:cxn modelId="{84F5DA62-22A1-41C4-B29B-D7DB9605A8E7}" type="presParOf" srcId="{E19749C9-CFBC-4405-B2CE-037CEBFCE789}" destId="{807C9FB0-942E-4E19-BAFB-C71AC40661AB}" srcOrd="32" destOrd="0" presId="urn:microsoft.com/office/officeart/2008/layout/HexagonCluster"/>
    <dgm:cxn modelId="{C6CB9DF3-A9D5-42B6-BE8F-516D8533F9A0}" type="presParOf" srcId="{807C9FB0-942E-4E19-BAFB-C71AC40661AB}" destId="{1FFAB683-18FC-4402-9D01-BA56B2B39DB3}" srcOrd="0" destOrd="0" presId="urn:microsoft.com/office/officeart/2008/layout/HexagonCluster"/>
    <dgm:cxn modelId="{D67127E8-853C-499E-B9E7-55405D565821}" type="presParOf" srcId="{E19749C9-CFBC-4405-B2CE-037CEBFCE789}" destId="{2FA9EF6D-89B7-4CA2-A1A5-5A5C33772A33}" srcOrd="33" destOrd="0" presId="urn:microsoft.com/office/officeart/2008/layout/HexagonCluster"/>
    <dgm:cxn modelId="{577A4172-9CD2-410D-A03A-F401F971B708}" type="presParOf" srcId="{2FA9EF6D-89B7-4CA2-A1A5-5A5C33772A33}" destId="{710B7A50-5E67-4FFA-885A-4AE40B354281}" srcOrd="0" destOrd="0" presId="urn:microsoft.com/office/officeart/2008/layout/HexagonCluster"/>
    <dgm:cxn modelId="{B14919DB-AC02-4C7E-BC40-72E18B89A53D}" type="presParOf" srcId="{E19749C9-CFBC-4405-B2CE-037CEBFCE789}" destId="{BAD960B7-3281-4ABE-9565-DB1F62D6AC24}" srcOrd="34" destOrd="0" presId="urn:microsoft.com/office/officeart/2008/layout/HexagonCluster"/>
    <dgm:cxn modelId="{9295B49F-C595-4E52-B3BB-1377B8FD7A8E}" type="presParOf" srcId="{BAD960B7-3281-4ABE-9565-DB1F62D6AC24}" destId="{F82C9AC0-C288-4720-9CF5-049C5236E9AB}" srcOrd="0" destOrd="0" presId="urn:microsoft.com/office/officeart/2008/layout/HexagonCluster"/>
    <dgm:cxn modelId="{B2E3182B-5009-489A-B364-993D2FC11C0E}" type="presParOf" srcId="{E19749C9-CFBC-4405-B2CE-037CEBFCE789}" destId="{6517A574-1F77-4894-8298-C00CD34EAE91}" srcOrd="35" destOrd="0" presId="urn:microsoft.com/office/officeart/2008/layout/HexagonCluster"/>
    <dgm:cxn modelId="{C2FE2075-B2BA-4AF2-8F48-F8D39B41FB75}" type="presParOf" srcId="{6517A574-1F77-4894-8298-C00CD34EAE91}" destId="{E7431384-2281-4FB4-ABB4-5444CFC6436E}" srcOrd="0" destOrd="0" presId="urn:microsoft.com/office/officeart/2008/layout/HexagonCluster"/>
    <dgm:cxn modelId="{77730B53-85E4-454D-95E5-C366D8A55041}" type="presParOf" srcId="{E19749C9-CFBC-4405-B2CE-037CEBFCE789}" destId="{71CA167A-0B01-41C2-9D4E-F3DB47E0B505}" srcOrd="36" destOrd="0" presId="urn:microsoft.com/office/officeart/2008/layout/HexagonCluster"/>
    <dgm:cxn modelId="{4BB8AE99-C44B-4C51-8371-6D98F0D6E57F}" type="presParOf" srcId="{71CA167A-0B01-41C2-9D4E-F3DB47E0B505}" destId="{BB731B21-FCB8-42C7-914B-F731C359DD3B}" srcOrd="0" destOrd="0" presId="urn:microsoft.com/office/officeart/2008/layout/HexagonCluster"/>
    <dgm:cxn modelId="{2CB2D6BD-142E-4DBD-9CD8-D66F8CBF1BC0}" type="presParOf" srcId="{E19749C9-CFBC-4405-B2CE-037CEBFCE789}" destId="{9B7486F5-56E9-4235-8D8C-12C4C714E104}" srcOrd="37" destOrd="0" presId="urn:microsoft.com/office/officeart/2008/layout/HexagonCluster"/>
    <dgm:cxn modelId="{952AD7E4-3240-4834-84C0-8C3AC8ED384A}" type="presParOf" srcId="{9B7486F5-56E9-4235-8D8C-12C4C714E104}" destId="{C7637701-D6F8-4D30-8F5F-846DC35422A5}" srcOrd="0" destOrd="0" presId="urn:microsoft.com/office/officeart/2008/layout/HexagonCluster"/>
    <dgm:cxn modelId="{392FCF9E-F8EF-4D10-9415-D2D65C46AE33}" type="presParOf" srcId="{E19749C9-CFBC-4405-B2CE-037CEBFCE789}" destId="{83FC4A98-F4B5-40B0-97A2-3DD338FFF0C2}" srcOrd="38" destOrd="0" presId="urn:microsoft.com/office/officeart/2008/layout/HexagonCluster"/>
    <dgm:cxn modelId="{186ADDB7-B33A-4FD8-90FD-FDBFD3301DEA}" type="presParOf" srcId="{83FC4A98-F4B5-40B0-97A2-3DD338FFF0C2}" destId="{A18F66AF-2A3D-4A46-98F0-372F67A6D6D8}" srcOrd="0" destOrd="0" presId="urn:microsoft.com/office/officeart/2008/layout/HexagonCluster"/>
    <dgm:cxn modelId="{6D9551A5-585A-42FA-98D8-45308CE568A3}" type="presParOf" srcId="{E19749C9-CFBC-4405-B2CE-037CEBFCE789}" destId="{BDB75CB5-BA17-4E8A-ABB8-7DBD087A4DC2}" srcOrd="39" destOrd="0" presId="urn:microsoft.com/office/officeart/2008/layout/HexagonCluster"/>
    <dgm:cxn modelId="{5841D295-7CFD-472E-85F8-59F03F14247C}" type="presParOf" srcId="{BDB75CB5-BA17-4E8A-ABB8-7DBD087A4DC2}" destId="{3327B2E2-2936-4F9D-9512-E52DF35E9A6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4DE1D-1896-497F-9933-D73631B26892}" type="doc">
      <dgm:prSet loTypeId="urn:microsoft.com/office/officeart/2005/8/layout/matrix2" loCatId="matrix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8BBC2C09-A1F2-45CF-BC76-F550E19CA08A}">
      <dgm:prSet phldrT="[Texte]"/>
      <dgm:spPr/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Besoin d’être rassuré par une solution simple / facile / toute faite</a:t>
          </a:r>
          <a:endParaRPr lang="fr-FR" dirty="0">
            <a:solidFill>
              <a:schemeClr val="tx1"/>
            </a:solidFill>
          </a:endParaRPr>
        </a:p>
      </dgm:t>
    </dgm:pt>
    <dgm:pt modelId="{E175A79B-6B60-4C0C-A0BB-D31435422E1A}" type="parTrans" cxnId="{E34F6264-DC71-4968-84C0-62BDE5385FB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CA69F54-E695-494D-854E-D1AEAD7B42E5}" type="sibTrans" cxnId="{E34F6264-DC71-4968-84C0-62BDE5385FB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6667C24-2076-48AE-92ED-103ABFDCD9B5}">
      <dgm:prSet phldrT="[Texte]"/>
      <dgm:spPr/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Travailler ensemble </a:t>
          </a:r>
          <a:endParaRPr lang="fr-FR" dirty="0">
            <a:solidFill>
              <a:schemeClr val="tx1"/>
            </a:solidFill>
          </a:endParaRPr>
        </a:p>
      </dgm:t>
    </dgm:pt>
    <dgm:pt modelId="{331472EF-9874-4174-8F3F-7C63E15765B0}" type="parTrans" cxnId="{43969DB4-2A2C-442D-BA4D-AAD25E9B12D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91817FD-415A-45C2-B126-61C233558851}" type="sibTrans" cxnId="{43969DB4-2A2C-442D-BA4D-AAD25E9B12D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D543748-BB61-4187-A420-4EE4A3CD7231}">
      <dgm:prSet phldrT="[Texte]"/>
      <dgm:spPr/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Aller vite</a:t>
          </a:r>
          <a:endParaRPr lang="fr-FR" dirty="0">
            <a:solidFill>
              <a:schemeClr val="tx1"/>
            </a:solidFill>
          </a:endParaRPr>
        </a:p>
      </dgm:t>
    </dgm:pt>
    <dgm:pt modelId="{7AB59517-A961-4E33-8905-CA64AC21E9EE}" type="parTrans" cxnId="{A1E0EAD6-891A-4A6A-A851-23D7D1A9086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1A167DD-51C0-4C2F-964B-7D985164C82C}" type="sibTrans" cxnId="{A1E0EAD6-891A-4A6A-A851-23D7D1A9086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6EE403A-26F2-4392-8A16-167955565701}">
      <dgm:prSet phldrT="[Texte]"/>
      <dgm:spPr/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Besoin de s’adapter à des situations humaines et sociales variées et complexes</a:t>
          </a:r>
          <a:endParaRPr lang="fr-FR" dirty="0">
            <a:solidFill>
              <a:schemeClr val="tx1"/>
            </a:solidFill>
          </a:endParaRPr>
        </a:p>
      </dgm:t>
    </dgm:pt>
    <dgm:pt modelId="{675FBADB-1138-414C-AA9D-566DD00F2204}" type="parTrans" cxnId="{3B95BF5A-7FE6-4B84-9D87-99A6BA19D2F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E864389-B324-494F-9EA4-D656D6CA8145}" type="sibTrans" cxnId="{3B95BF5A-7FE6-4B84-9D87-99A6BA19D2F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18E5BAE-90F8-420E-8737-6A1D31626D3C}" type="pres">
      <dgm:prSet presAssocID="{6F74DE1D-1896-497F-9933-D73631B268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0A837E-70AC-4814-A3BB-27373BAB14E3}" type="pres">
      <dgm:prSet presAssocID="{6F74DE1D-1896-497F-9933-D73631B26892}" presName="axisShape" presStyleLbl="bgShp" presStyleIdx="0" presStyleCnt="1"/>
      <dgm:spPr/>
      <dgm:t>
        <a:bodyPr/>
        <a:lstStyle/>
        <a:p>
          <a:endParaRPr lang="fr-FR"/>
        </a:p>
      </dgm:t>
    </dgm:pt>
    <dgm:pt modelId="{A7E6993A-12C2-40A9-B7F8-10BC7E563957}" type="pres">
      <dgm:prSet presAssocID="{6F74DE1D-1896-497F-9933-D73631B268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66C780-8CDB-47D8-B5DB-EEC8D4E5A839}" type="pres">
      <dgm:prSet presAssocID="{6F74DE1D-1896-497F-9933-D73631B268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17A7C1-1B88-4FAB-BB31-64DD4319D8FC}" type="pres">
      <dgm:prSet presAssocID="{6F74DE1D-1896-497F-9933-D73631B268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C0BEDA-723B-4B51-91D6-2B4A9B7A4FE5}" type="pres">
      <dgm:prSet presAssocID="{6F74DE1D-1896-497F-9933-D73631B268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95BF5A-7FE6-4B84-9D87-99A6BA19D2F7}" srcId="{6F74DE1D-1896-497F-9933-D73631B26892}" destId="{F6EE403A-26F2-4392-8A16-167955565701}" srcOrd="3" destOrd="0" parTransId="{675FBADB-1138-414C-AA9D-566DD00F2204}" sibTransId="{DE864389-B324-494F-9EA4-D656D6CA8145}"/>
    <dgm:cxn modelId="{43969DB4-2A2C-442D-BA4D-AAD25E9B12DA}" srcId="{6F74DE1D-1896-497F-9933-D73631B26892}" destId="{16667C24-2076-48AE-92ED-103ABFDCD9B5}" srcOrd="1" destOrd="0" parTransId="{331472EF-9874-4174-8F3F-7C63E15765B0}" sibTransId="{F91817FD-415A-45C2-B126-61C233558851}"/>
    <dgm:cxn modelId="{363D3262-FB05-4B51-A59C-D83733BF3EA6}" type="presOf" srcId="{F6EE403A-26F2-4392-8A16-167955565701}" destId="{8AC0BEDA-723B-4B51-91D6-2B4A9B7A4FE5}" srcOrd="0" destOrd="0" presId="urn:microsoft.com/office/officeart/2005/8/layout/matrix2"/>
    <dgm:cxn modelId="{CD355DB2-1DFA-4302-B781-BC0B32A2627A}" type="presOf" srcId="{6F74DE1D-1896-497F-9933-D73631B26892}" destId="{B18E5BAE-90F8-420E-8737-6A1D31626D3C}" srcOrd="0" destOrd="0" presId="urn:microsoft.com/office/officeart/2005/8/layout/matrix2"/>
    <dgm:cxn modelId="{0CDFA072-3F98-4FF7-AE51-E74A1F94658D}" type="presOf" srcId="{5D543748-BB61-4187-A420-4EE4A3CD7231}" destId="{CC17A7C1-1B88-4FAB-BB31-64DD4319D8FC}" srcOrd="0" destOrd="0" presId="urn:microsoft.com/office/officeart/2005/8/layout/matrix2"/>
    <dgm:cxn modelId="{4C9BB3A3-8D88-4D2E-9FD9-E62146FBFC36}" type="presOf" srcId="{8BBC2C09-A1F2-45CF-BC76-F550E19CA08A}" destId="{A7E6993A-12C2-40A9-B7F8-10BC7E563957}" srcOrd="0" destOrd="0" presId="urn:microsoft.com/office/officeart/2005/8/layout/matrix2"/>
    <dgm:cxn modelId="{E34F6264-DC71-4968-84C0-62BDE5385FB2}" srcId="{6F74DE1D-1896-497F-9933-D73631B26892}" destId="{8BBC2C09-A1F2-45CF-BC76-F550E19CA08A}" srcOrd="0" destOrd="0" parTransId="{E175A79B-6B60-4C0C-A0BB-D31435422E1A}" sibTransId="{3CA69F54-E695-494D-854E-D1AEAD7B42E5}"/>
    <dgm:cxn modelId="{A7BA1D01-628A-40FF-A7E1-311A064DD5C3}" type="presOf" srcId="{16667C24-2076-48AE-92ED-103ABFDCD9B5}" destId="{5C66C780-8CDB-47D8-B5DB-EEC8D4E5A839}" srcOrd="0" destOrd="0" presId="urn:microsoft.com/office/officeart/2005/8/layout/matrix2"/>
    <dgm:cxn modelId="{A1E0EAD6-891A-4A6A-A851-23D7D1A9086D}" srcId="{6F74DE1D-1896-497F-9933-D73631B26892}" destId="{5D543748-BB61-4187-A420-4EE4A3CD7231}" srcOrd="2" destOrd="0" parTransId="{7AB59517-A961-4E33-8905-CA64AC21E9EE}" sibTransId="{F1A167DD-51C0-4C2F-964B-7D985164C82C}"/>
    <dgm:cxn modelId="{CE236033-6021-4EE6-AF88-D765934D21D8}" type="presParOf" srcId="{B18E5BAE-90F8-420E-8737-6A1D31626D3C}" destId="{040A837E-70AC-4814-A3BB-27373BAB14E3}" srcOrd="0" destOrd="0" presId="urn:microsoft.com/office/officeart/2005/8/layout/matrix2"/>
    <dgm:cxn modelId="{A27A038B-C06A-4F29-BFF1-DF0B35174D65}" type="presParOf" srcId="{B18E5BAE-90F8-420E-8737-6A1D31626D3C}" destId="{A7E6993A-12C2-40A9-B7F8-10BC7E563957}" srcOrd="1" destOrd="0" presId="urn:microsoft.com/office/officeart/2005/8/layout/matrix2"/>
    <dgm:cxn modelId="{36D2C0F3-BE57-4770-B92E-D6126B8170D6}" type="presParOf" srcId="{B18E5BAE-90F8-420E-8737-6A1D31626D3C}" destId="{5C66C780-8CDB-47D8-B5DB-EEC8D4E5A839}" srcOrd="2" destOrd="0" presId="urn:microsoft.com/office/officeart/2005/8/layout/matrix2"/>
    <dgm:cxn modelId="{23325525-1D5E-485C-8553-6B9CD4C861DC}" type="presParOf" srcId="{B18E5BAE-90F8-420E-8737-6A1D31626D3C}" destId="{CC17A7C1-1B88-4FAB-BB31-64DD4319D8FC}" srcOrd="3" destOrd="0" presId="urn:microsoft.com/office/officeart/2005/8/layout/matrix2"/>
    <dgm:cxn modelId="{C8B4FFB4-E405-494E-A8DF-E389D8A8F4B4}" type="presParOf" srcId="{B18E5BAE-90F8-420E-8737-6A1D31626D3C}" destId="{8AC0BEDA-723B-4B51-91D6-2B4A9B7A4FE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2259E-345F-447A-B55A-58E6726EC93B}">
      <dsp:nvSpPr>
        <dsp:cNvPr id="0" name=""/>
        <dsp:cNvSpPr/>
      </dsp:nvSpPr>
      <dsp:spPr>
        <a:xfrm>
          <a:off x="1134668" y="2707306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Hospitalier / urgences</a:t>
          </a:r>
          <a:endParaRPr lang="fr-FR" sz="1400" kern="1200" dirty="0"/>
        </a:p>
      </dsp:txBody>
      <dsp:txXfrm>
        <a:off x="1338972" y="2882696"/>
        <a:ext cx="910566" cy="781697"/>
      </dsp:txXfrm>
    </dsp:sp>
    <dsp:sp modelId="{7E2191C7-C586-4EF8-B867-CACCC5671EDE}">
      <dsp:nvSpPr>
        <dsp:cNvPr id="0" name=""/>
        <dsp:cNvSpPr/>
      </dsp:nvSpPr>
      <dsp:spPr>
        <a:xfrm>
          <a:off x="1166367" y="3213838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88B0F-7513-447B-8B15-A50277E24B6A}">
      <dsp:nvSpPr>
        <dsp:cNvPr id="0" name=""/>
        <dsp:cNvSpPr/>
      </dsp:nvSpPr>
      <dsp:spPr>
        <a:xfrm>
          <a:off x="0" y="2081360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A78F6-7B4B-4117-80BF-5A409CD50590}">
      <dsp:nvSpPr>
        <dsp:cNvPr id="0" name=""/>
        <dsp:cNvSpPr/>
      </dsp:nvSpPr>
      <dsp:spPr>
        <a:xfrm>
          <a:off x="903020" y="3063102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82D13-CB7B-412E-9B89-69A0CBBEA431}">
      <dsp:nvSpPr>
        <dsp:cNvPr id="0" name=""/>
        <dsp:cNvSpPr/>
      </dsp:nvSpPr>
      <dsp:spPr>
        <a:xfrm>
          <a:off x="2270150" y="2077445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Éducation</a:t>
          </a:r>
          <a:endParaRPr lang="fr-FR" sz="1400" kern="1200" dirty="0"/>
        </a:p>
      </dsp:txBody>
      <dsp:txXfrm>
        <a:off x="2474454" y="2252835"/>
        <a:ext cx="910566" cy="781697"/>
      </dsp:txXfrm>
    </dsp:sp>
    <dsp:sp modelId="{822D4E22-4D20-4B20-A5E6-29599D3A4FD3}">
      <dsp:nvSpPr>
        <dsp:cNvPr id="0" name=""/>
        <dsp:cNvSpPr/>
      </dsp:nvSpPr>
      <dsp:spPr>
        <a:xfrm>
          <a:off x="3178048" y="3057229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29B0C-42BB-4C33-B68D-D85EDF7DD584}">
      <dsp:nvSpPr>
        <dsp:cNvPr id="0" name=""/>
        <dsp:cNvSpPr/>
      </dsp:nvSpPr>
      <dsp:spPr>
        <a:xfrm>
          <a:off x="3404819" y="2704859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6E5A3-8F79-45F7-9087-80C10E094280}">
      <dsp:nvSpPr>
        <dsp:cNvPr id="0" name=""/>
        <dsp:cNvSpPr/>
      </dsp:nvSpPr>
      <dsp:spPr>
        <a:xfrm>
          <a:off x="3436518" y="3208944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4FEEE-61C4-4983-B860-95DD4DE8DE4C}">
      <dsp:nvSpPr>
        <dsp:cNvPr id="0" name=""/>
        <dsp:cNvSpPr/>
      </dsp:nvSpPr>
      <dsp:spPr>
        <a:xfrm>
          <a:off x="1134668" y="1454925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Communau-taire</a:t>
          </a:r>
          <a:endParaRPr lang="fr-FR" sz="1400" kern="1200" dirty="0"/>
        </a:p>
      </dsp:txBody>
      <dsp:txXfrm>
        <a:off x="1338972" y="1630315"/>
        <a:ext cx="910566" cy="781697"/>
      </dsp:txXfrm>
    </dsp:sp>
    <dsp:sp modelId="{A0B85E23-0BEA-4FDC-AEA0-70002DC83D9D}">
      <dsp:nvSpPr>
        <dsp:cNvPr id="0" name=""/>
        <dsp:cNvSpPr/>
      </dsp:nvSpPr>
      <dsp:spPr>
        <a:xfrm>
          <a:off x="2032812" y="1470586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FF402-544E-40B9-A721-1FF628EE89AB}">
      <dsp:nvSpPr>
        <dsp:cNvPr id="0" name=""/>
        <dsp:cNvSpPr/>
      </dsp:nvSpPr>
      <dsp:spPr>
        <a:xfrm>
          <a:off x="2270150" y="825553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33C86-0335-4320-9D78-735EBEC53BA4}">
      <dsp:nvSpPr>
        <dsp:cNvPr id="0" name=""/>
        <dsp:cNvSpPr/>
      </dsp:nvSpPr>
      <dsp:spPr>
        <a:xfrm>
          <a:off x="2307539" y="1327191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54ED-CE5C-4406-8A39-4ED91CF25BC9}">
      <dsp:nvSpPr>
        <dsp:cNvPr id="0" name=""/>
        <dsp:cNvSpPr/>
      </dsp:nvSpPr>
      <dsp:spPr>
        <a:xfrm>
          <a:off x="3404819" y="1452967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Familles</a:t>
          </a:r>
          <a:endParaRPr lang="fr-FR" sz="1400" kern="1200" dirty="0"/>
        </a:p>
      </dsp:txBody>
      <dsp:txXfrm>
        <a:off x="3609123" y="1628357"/>
        <a:ext cx="910566" cy="781697"/>
      </dsp:txXfrm>
    </dsp:sp>
    <dsp:sp modelId="{C0B9B656-9ADA-4CA8-9306-004B898AEFE2}">
      <dsp:nvSpPr>
        <dsp:cNvPr id="0" name=""/>
        <dsp:cNvSpPr/>
      </dsp:nvSpPr>
      <dsp:spPr>
        <a:xfrm>
          <a:off x="4545990" y="1954605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5F4E8-A455-4C28-BA79-1327D5CBAA6B}">
      <dsp:nvSpPr>
        <dsp:cNvPr id="0" name=""/>
        <dsp:cNvSpPr/>
      </dsp:nvSpPr>
      <dsp:spPr>
        <a:xfrm>
          <a:off x="4539487" y="2089680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55043-6E9D-4635-B5E8-DCDDDB2B801A}">
      <dsp:nvSpPr>
        <dsp:cNvPr id="0" name=""/>
        <dsp:cNvSpPr/>
      </dsp:nvSpPr>
      <dsp:spPr>
        <a:xfrm>
          <a:off x="4796332" y="2109746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45A87-A44D-4BCD-8FF0-07FFBC9CB1C7}">
      <dsp:nvSpPr>
        <dsp:cNvPr id="0" name=""/>
        <dsp:cNvSpPr/>
      </dsp:nvSpPr>
      <dsp:spPr>
        <a:xfrm>
          <a:off x="4539487" y="837299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Pédopsychia-trie</a:t>
          </a:r>
          <a:endParaRPr lang="fr-FR" sz="1400" kern="1200" dirty="0"/>
        </a:p>
      </dsp:txBody>
      <dsp:txXfrm>
        <a:off x="4743791" y="1012689"/>
        <a:ext cx="910566" cy="781697"/>
      </dsp:txXfrm>
    </dsp:sp>
    <dsp:sp modelId="{D3732801-947A-4159-9E5A-089195F3F204}">
      <dsp:nvSpPr>
        <dsp:cNvPr id="0" name=""/>
        <dsp:cNvSpPr/>
      </dsp:nvSpPr>
      <dsp:spPr>
        <a:xfrm>
          <a:off x="5680659" y="1345299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972E0-08F4-45F3-9434-220247F1857A}">
      <dsp:nvSpPr>
        <dsp:cNvPr id="0" name=""/>
        <dsp:cNvSpPr/>
      </dsp:nvSpPr>
      <dsp:spPr>
        <a:xfrm>
          <a:off x="5674969" y="1469607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B6646-08E1-4F92-BC5F-4102F29A4679}">
      <dsp:nvSpPr>
        <dsp:cNvPr id="0" name=""/>
        <dsp:cNvSpPr/>
      </dsp:nvSpPr>
      <dsp:spPr>
        <a:xfrm>
          <a:off x="5937503" y="1494566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76718-0E6C-46BA-9A9A-C68CDF9914F5}">
      <dsp:nvSpPr>
        <dsp:cNvPr id="0" name=""/>
        <dsp:cNvSpPr/>
      </dsp:nvSpPr>
      <dsp:spPr>
        <a:xfrm>
          <a:off x="5674969" y="2719541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Protection de la jeunesse</a:t>
          </a:r>
          <a:endParaRPr lang="fr-FR" sz="1400" kern="1200" dirty="0"/>
        </a:p>
      </dsp:txBody>
      <dsp:txXfrm>
        <a:off x="5879273" y="2894931"/>
        <a:ext cx="910566" cy="781697"/>
      </dsp:txXfrm>
    </dsp:sp>
    <dsp:sp modelId="{71DA74EE-29C7-4BA3-8868-9C4B5C1ABAD6}">
      <dsp:nvSpPr>
        <dsp:cNvPr id="0" name=""/>
        <dsp:cNvSpPr/>
      </dsp:nvSpPr>
      <dsp:spPr>
        <a:xfrm>
          <a:off x="5935878" y="3711561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1937A-AC55-40A3-BE5D-EC33684AF9DE}">
      <dsp:nvSpPr>
        <dsp:cNvPr id="0" name=""/>
        <dsp:cNvSpPr/>
      </dsp:nvSpPr>
      <dsp:spPr>
        <a:xfrm>
          <a:off x="4539487" y="3339615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F8910-A4CF-4B80-B4B8-7979639778B6}">
      <dsp:nvSpPr>
        <dsp:cNvPr id="0" name=""/>
        <dsp:cNvSpPr/>
      </dsp:nvSpPr>
      <dsp:spPr>
        <a:xfrm>
          <a:off x="5691225" y="3836358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1D3B0-4BA3-40FE-AE3A-839646D65DEE}">
      <dsp:nvSpPr>
        <dsp:cNvPr id="0" name=""/>
        <dsp:cNvSpPr/>
      </dsp:nvSpPr>
      <dsp:spPr>
        <a:xfrm>
          <a:off x="2269337" y="3332274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 et services sociaux</a:t>
          </a:r>
          <a:endParaRPr lang="fr-FR" sz="1400" kern="1200" dirty="0"/>
        </a:p>
      </dsp:txBody>
      <dsp:txXfrm>
        <a:off x="2473641" y="3507664"/>
        <a:ext cx="910566" cy="781697"/>
      </dsp:txXfrm>
    </dsp:sp>
    <dsp:sp modelId="{BB969A33-58EC-42F8-A877-64975C483E8C}">
      <dsp:nvSpPr>
        <dsp:cNvPr id="0" name=""/>
        <dsp:cNvSpPr/>
      </dsp:nvSpPr>
      <dsp:spPr>
        <a:xfrm>
          <a:off x="2306726" y="3834401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E3C41-0366-4BDD-A91B-58C4CD94AC77}">
      <dsp:nvSpPr>
        <dsp:cNvPr id="0" name=""/>
        <dsp:cNvSpPr/>
      </dsp:nvSpPr>
      <dsp:spPr>
        <a:xfrm>
          <a:off x="1133855" y="3962135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EDB4B-C130-4A7B-AA0E-A8805F6AFD92}">
      <dsp:nvSpPr>
        <dsp:cNvPr id="0" name=""/>
        <dsp:cNvSpPr/>
      </dsp:nvSpPr>
      <dsp:spPr>
        <a:xfrm>
          <a:off x="2031999" y="3977796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766AE-F830-428A-8124-68FA6BC0D75F}">
      <dsp:nvSpPr>
        <dsp:cNvPr id="0" name=""/>
        <dsp:cNvSpPr/>
      </dsp:nvSpPr>
      <dsp:spPr>
        <a:xfrm>
          <a:off x="6803948" y="3354297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Première ligne</a:t>
          </a:r>
          <a:endParaRPr lang="fr-FR" sz="1400" kern="1200" dirty="0"/>
        </a:p>
      </dsp:txBody>
      <dsp:txXfrm>
        <a:off x="7008252" y="3529687"/>
        <a:ext cx="910566" cy="781697"/>
      </dsp:txXfrm>
    </dsp:sp>
    <dsp:sp modelId="{577B67C5-E068-4E8C-9E8A-7BD53EA0D3B0}">
      <dsp:nvSpPr>
        <dsp:cNvPr id="0" name=""/>
        <dsp:cNvSpPr/>
      </dsp:nvSpPr>
      <dsp:spPr>
        <a:xfrm>
          <a:off x="7065670" y="4346316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D28B6-CA03-4767-8702-28BB2F44816F}">
      <dsp:nvSpPr>
        <dsp:cNvPr id="0" name=""/>
        <dsp:cNvSpPr/>
      </dsp:nvSpPr>
      <dsp:spPr>
        <a:xfrm>
          <a:off x="5669280" y="3973881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7A7AC-C903-40D4-B2D8-D44B1ECBD11B}">
      <dsp:nvSpPr>
        <dsp:cNvPr id="0" name=""/>
        <dsp:cNvSpPr/>
      </dsp:nvSpPr>
      <dsp:spPr>
        <a:xfrm>
          <a:off x="6821017" y="4471114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AB683-18FC-4402-9D01-BA56B2B39DB3}">
      <dsp:nvSpPr>
        <dsp:cNvPr id="0" name=""/>
        <dsp:cNvSpPr/>
      </dsp:nvSpPr>
      <dsp:spPr>
        <a:xfrm>
          <a:off x="6808825" y="850023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Réadapta-tion</a:t>
          </a:r>
          <a:endParaRPr lang="fr-FR" sz="1400" kern="1200" dirty="0"/>
        </a:p>
      </dsp:txBody>
      <dsp:txXfrm>
        <a:off x="7013129" y="1025413"/>
        <a:ext cx="910566" cy="781697"/>
      </dsp:txXfrm>
    </dsp:sp>
    <dsp:sp modelId="{710B7A50-5E67-4FFA-885A-4AE40B354281}">
      <dsp:nvSpPr>
        <dsp:cNvPr id="0" name=""/>
        <dsp:cNvSpPr/>
      </dsp:nvSpPr>
      <dsp:spPr>
        <a:xfrm>
          <a:off x="7721599" y="1845468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C9AC0-C288-4720-9CF5-049C5236E9AB}">
      <dsp:nvSpPr>
        <dsp:cNvPr id="0" name=""/>
        <dsp:cNvSpPr/>
      </dsp:nvSpPr>
      <dsp:spPr>
        <a:xfrm>
          <a:off x="6808825" y="2099958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31384-2281-4FB4-ABB4-5444CFC6436E}">
      <dsp:nvSpPr>
        <dsp:cNvPr id="0" name=""/>
        <dsp:cNvSpPr/>
      </dsp:nvSpPr>
      <dsp:spPr>
        <a:xfrm>
          <a:off x="7721599" y="2106809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31B21-FCB8-42C7-914B-F731C359DD3B}">
      <dsp:nvSpPr>
        <dsp:cNvPr id="0" name=""/>
        <dsp:cNvSpPr/>
      </dsp:nvSpPr>
      <dsp:spPr>
        <a:xfrm>
          <a:off x="3399942" y="3967029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Loisirs et sports</a:t>
          </a:r>
          <a:endParaRPr lang="fr-FR" sz="1400" kern="1200" dirty="0"/>
        </a:p>
      </dsp:txBody>
      <dsp:txXfrm>
        <a:off x="3604246" y="4142419"/>
        <a:ext cx="910566" cy="781697"/>
      </dsp:txXfrm>
    </dsp:sp>
    <dsp:sp modelId="{C7637701-D6F8-4D30-8F5F-846DC35422A5}">
      <dsp:nvSpPr>
        <dsp:cNvPr id="0" name=""/>
        <dsp:cNvSpPr/>
      </dsp:nvSpPr>
      <dsp:spPr>
        <a:xfrm>
          <a:off x="3660851" y="4959048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F66AF-2A3D-4A46-98F0-372F67A6D6D8}">
      <dsp:nvSpPr>
        <dsp:cNvPr id="0" name=""/>
        <dsp:cNvSpPr/>
      </dsp:nvSpPr>
      <dsp:spPr>
        <a:xfrm>
          <a:off x="2264460" y="4587102"/>
          <a:ext cx="1319174" cy="11324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7B2E2-2936-4F9D-9512-E52DF35E9A6B}">
      <dsp:nvSpPr>
        <dsp:cNvPr id="0" name=""/>
        <dsp:cNvSpPr/>
      </dsp:nvSpPr>
      <dsp:spPr>
        <a:xfrm>
          <a:off x="3416198" y="5083846"/>
          <a:ext cx="153619" cy="13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837E-70AC-4814-A3BB-27373BAB14E3}">
      <dsp:nvSpPr>
        <dsp:cNvPr id="0" name=""/>
        <dsp:cNvSpPr/>
      </dsp:nvSpPr>
      <dsp:spPr>
        <a:xfrm>
          <a:off x="410732" y="0"/>
          <a:ext cx="5047188" cy="50471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6993A-12C2-40A9-B7F8-10BC7E563957}">
      <dsp:nvSpPr>
        <dsp:cNvPr id="0" name=""/>
        <dsp:cNvSpPr/>
      </dsp:nvSpPr>
      <dsp:spPr>
        <a:xfrm>
          <a:off x="738799" y="328067"/>
          <a:ext cx="2018875" cy="201887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>
              <a:solidFill>
                <a:schemeClr val="tx1"/>
              </a:solidFill>
            </a:rPr>
            <a:t>Besoin d’être rassuré par une solution simple / facile / toute faite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837352" y="426620"/>
        <a:ext cx="1821769" cy="1821769"/>
      </dsp:txXfrm>
    </dsp:sp>
    <dsp:sp modelId="{5C66C780-8CDB-47D8-B5DB-EEC8D4E5A839}">
      <dsp:nvSpPr>
        <dsp:cNvPr id="0" name=""/>
        <dsp:cNvSpPr/>
      </dsp:nvSpPr>
      <dsp:spPr>
        <a:xfrm>
          <a:off x="3110977" y="328067"/>
          <a:ext cx="2018875" cy="2018875"/>
        </a:xfrm>
        <a:prstGeom prst="roundRect">
          <a:avLst/>
        </a:prstGeom>
        <a:solidFill>
          <a:schemeClr val="accent3">
            <a:shade val="80000"/>
            <a:hueOff val="30755"/>
            <a:satOff val="180"/>
            <a:lumOff val="72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>
              <a:solidFill>
                <a:schemeClr val="tx1"/>
              </a:solidFill>
            </a:rPr>
            <a:t>Travailler ensemble 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209530" y="426620"/>
        <a:ext cx="1821769" cy="1821769"/>
      </dsp:txXfrm>
    </dsp:sp>
    <dsp:sp modelId="{CC17A7C1-1B88-4FAB-BB31-64DD4319D8FC}">
      <dsp:nvSpPr>
        <dsp:cNvPr id="0" name=""/>
        <dsp:cNvSpPr/>
      </dsp:nvSpPr>
      <dsp:spPr>
        <a:xfrm>
          <a:off x="738799" y="2700245"/>
          <a:ext cx="2018875" cy="2018875"/>
        </a:xfrm>
        <a:prstGeom prst="roundRect">
          <a:avLst/>
        </a:prstGeom>
        <a:solidFill>
          <a:schemeClr val="accent3">
            <a:shade val="80000"/>
            <a:hueOff val="61510"/>
            <a:satOff val="360"/>
            <a:lumOff val="145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>
              <a:solidFill>
                <a:schemeClr val="tx1"/>
              </a:solidFill>
            </a:rPr>
            <a:t>Aller vite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837352" y="2798798"/>
        <a:ext cx="1821769" cy="1821769"/>
      </dsp:txXfrm>
    </dsp:sp>
    <dsp:sp modelId="{8AC0BEDA-723B-4B51-91D6-2B4A9B7A4FE5}">
      <dsp:nvSpPr>
        <dsp:cNvPr id="0" name=""/>
        <dsp:cNvSpPr/>
      </dsp:nvSpPr>
      <dsp:spPr>
        <a:xfrm>
          <a:off x="3110977" y="2700245"/>
          <a:ext cx="2018875" cy="2018875"/>
        </a:xfrm>
        <a:prstGeom prst="roundRect">
          <a:avLst/>
        </a:prstGeom>
        <a:solidFill>
          <a:schemeClr val="accent3">
            <a:shade val="80000"/>
            <a:hueOff val="92265"/>
            <a:satOff val="540"/>
            <a:lumOff val="21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>
              <a:solidFill>
                <a:schemeClr val="tx1"/>
              </a:solidFill>
            </a:rPr>
            <a:t>Besoin de s’adapter à des situations humaines et sociales variées et complexes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209530" y="2798798"/>
        <a:ext cx="1821769" cy="182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2FB585-6121-4983-BAA2-83189B568DF6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6E692C-57B9-4398-AE80-78203FAB1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407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514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824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9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46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99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576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10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949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804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9884-1D6E-45A9-8013-6F749787C802}" type="datetimeFigureOut">
              <a:rPr lang="fr-CA" smtClean="0"/>
              <a:t>2022-03-15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E11C-C347-4B11-9148-0711D53862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3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2590gV51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publications.msss.gouv.qc.ca/msss/document-003071/" TargetMode="External"/><Relationship Id="rId4" Type="http://schemas.openxmlformats.org/officeDocument/2006/relationships/hyperlink" Target="https://msss365.sharepoint.com/sites/CdP-Preventionsuicide-5-13ans/SitePages/Webinaires.aspx?source=https://msss365.sharepoint.com/sites/CdP-Preventionsuicide-5-13ans/SitePages/Forms/ByAuthor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3352" y="4757548"/>
            <a:ext cx="11521280" cy="1752600"/>
          </a:xfrm>
        </p:spPr>
        <p:txBody>
          <a:bodyPr>
            <a:noAutofit/>
          </a:bodyPr>
          <a:lstStyle/>
          <a:p>
            <a:r>
              <a:rPr lang="fr-CA" sz="2400" dirty="0" smtClean="0"/>
              <a:t>Cécile Bardon, PhD</a:t>
            </a:r>
          </a:p>
          <a:p>
            <a:r>
              <a:rPr lang="fr-CA" sz="2400" dirty="0" smtClean="0"/>
              <a:t>Professeure, Département de psychologie, UQAM (psychologie communautaire)</a:t>
            </a:r>
          </a:p>
          <a:p>
            <a:r>
              <a:rPr lang="fr-CA" sz="2400" dirty="0" smtClean="0"/>
              <a:t>Directrice associée, CRISE</a:t>
            </a:r>
          </a:p>
          <a:p>
            <a:r>
              <a:rPr lang="fr-CA" sz="1800" dirty="0" smtClean="0"/>
              <a:t>Avec le soutien de Medjine Léonard, </a:t>
            </a:r>
            <a:r>
              <a:rPr lang="fr-CA" sz="1800" dirty="0" err="1" smtClean="0"/>
              <a:t>MSc</a:t>
            </a:r>
            <a:r>
              <a:rPr lang="fr-CA" sz="1800" dirty="0" smtClean="0"/>
              <a:t>, APPR, Équipe des projets nationaux en transfert des connaissances, IUPLSSS, CIUSSS de l’Estrie-CHUS</a:t>
            </a:r>
            <a:endParaRPr lang="fr-CA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-315416"/>
            <a:ext cx="9793088" cy="29746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3352" y="2659216"/>
            <a:ext cx="11809312" cy="147002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Comprendre et prévenir le suicide chez les enfants de </a:t>
            </a:r>
            <a:br>
              <a:rPr lang="fr-CA" dirty="0" smtClean="0"/>
            </a:br>
            <a:r>
              <a:rPr lang="fr-CA" dirty="0" smtClean="0"/>
              <a:t>5 à 13 ans</a:t>
            </a:r>
            <a:br>
              <a:rPr lang="fr-CA" dirty="0" smtClean="0"/>
            </a:br>
            <a:r>
              <a:rPr lang="fr-CA" sz="3600" dirty="0" smtClean="0"/>
              <a:t>Développer et utiliser le guide de soutien pour intervenir auprès d’un enfant de 5 à 13 ans à risque suicidaire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09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3686200" cy="2692895"/>
          </a:xfrm>
        </p:spPr>
        <p:txBody>
          <a:bodyPr>
            <a:normAutofit/>
          </a:bodyPr>
          <a:lstStyle/>
          <a:p>
            <a:r>
              <a:rPr lang="fr-CA" dirty="0" smtClean="0"/>
              <a:t>Apporter des pistes de réponses à des défis / tensions majeurs des milieux</a:t>
            </a:r>
          </a:p>
          <a:p>
            <a:pPr lvl="1"/>
            <a:endParaRPr lang="fr-CA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839615102"/>
              </p:ext>
            </p:extLst>
          </p:nvPr>
        </p:nvGraphicFramePr>
        <p:xfrm>
          <a:off x="5599676" y="1716756"/>
          <a:ext cx="5868652" cy="504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42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Se positionner dans une perspective contemporaine critique du développement et de l’utilisation des outils standardisés d’estimation</a:t>
            </a:r>
          </a:p>
        </p:txBody>
      </p:sp>
    </p:spTree>
    <p:extLst>
      <p:ext uri="{BB962C8B-B14F-4D97-AF65-F5344CB8AC3E}">
        <p14:creationId xmlns:p14="http://schemas.microsoft.com/office/powerpoint/2010/main" val="31143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5256584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Donc objectifs de la coconstruction du guide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Collaboration avec les milieux pour le développement de pratiques d’analyse des situations de risque / vocabulaire communs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Défaire les silos et encourager (pousser?) la collaboration entre les milieux éducation / communautaire / santé pour la prévention du suicide des enfants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Centrer la prévention sur une analyse de la situation de l’enfant et son entourage plus que sur l’utilisation d’un outil standardisé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Replacer la gestion d’un épisode suicidaire dans le continuum de la prévention du suicide et l’accompagnement à long terme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 Soutenir la réflexivité des milieux sur les facteurs de vulnérabilité au suicide chez les enfants et sur les facteurs de protection</a:t>
            </a:r>
            <a:endParaRPr lang="fr-CA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548681"/>
            <a:ext cx="5630416" cy="5577484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Bases conceptuelles du guide</a:t>
            </a:r>
          </a:p>
          <a:p>
            <a:endParaRPr lang="fr-CA" dirty="0"/>
          </a:p>
          <a:p>
            <a:pPr lvl="1"/>
            <a:r>
              <a:rPr lang="fr-CA" dirty="0" smtClean="0"/>
              <a:t>Proposer un processus clinique de prise en charge de l’épisode suicidaire basé sur une lecture systémique de la situation de l’enfant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Modèle biopsychosocial / diathèse – stress du suicide</a:t>
            </a:r>
          </a:p>
          <a:p>
            <a:pPr lvl="2"/>
            <a:r>
              <a:rPr lang="fr-CA" dirty="0" smtClean="0"/>
              <a:t>Interaction des facteurs de vulnérabilité et de protection </a:t>
            </a:r>
          </a:p>
          <a:p>
            <a:pPr lvl="2"/>
            <a:r>
              <a:rPr lang="fr-CA" dirty="0" smtClean="0"/>
              <a:t>Indentification des </a:t>
            </a:r>
            <a:r>
              <a:rPr lang="fr-CA" dirty="0" err="1" smtClean="0"/>
              <a:t>stresseurs</a:t>
            </a:r>
            <a:r>
              <a:rPr lang="fr-CA" dirty="0" smtClean="0"/>
              <a:t> situationnels et indicateurs de détresse actuelle (ce qui compromet actuellement la sécurité de l’enfant)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Se traduit en 8 éléments clés de l’analyse du risque suicidaire</a:t>
            </a:r>
            <a:endParaRPr lang="fr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628800"/>
            <a:ext cx="54308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Utiliser le guide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En équipe</a:t>
            </a:r>
          </a:p>
          <a:p>
            <a:pPr lvl="1"/>
            <a:r>
              <a:rPr lang="fr-CA" dirty="0" smtClean="0"/>
              <a:t>Un intervenant seul ne peut pas mettre en place une stratégie de prévention du suicide</a:t>
            </a:r>
          </a:p>
          <a:p>
            <a:pPr lvl="1"/>
            <a:r>
              <a:rPr lang="fr-CA" dirty="0" smtClean="0"/>
              <a:t>Toute action doit se placer dans un continuum de prévention / être collaborative</a:t>
            </a:r>
          </a:p>
          <a:p>
            <a:pPr lvl="2"/>
            <a:r>
              <a:rPr lang="fr-CA" dirty="0" smtClean="0"/>
              <a:t>Repérage des enfants et milieux à risque</a:t>
            </a:r>
          </a:p>
          <a:p>
            <a:pPr lvl="2"/>
            <a:r>
              <a:rPr lang="fr-CA" dirty="0" smtClean="0"/>
              <a:t>Prévention du passage à l’acte</a:t>
            </a:r>
          </a:p>
          <a:p>
            <a:pPr lvl="2"/>
            <a:r>
              <a:rPr lang="fr-CA" dirty="0" smtClean="0"/>
              <a:t>Réduction des facteurs de risque</a:t>
            </a:r>
          </a:p>
          <a:p>
            <a:pPr lvl="2"/>
            <a:r>
              <a:rPr lang="fr-CA" dirty="0" smtClean="0"/>
              <a:t>Renforcement des facteurs de protection</a:t>
            </a:r>
          </a:p>
          <a:p>
            <a:pPr lvl="2"/>
            <a:r>
              <a:rPr lang="fr-CA" dirty="0" smtClean="0"/>
              <a:t>Sensibilisation et mobilisation de l’entourage</a:t>
            </a:r>
          </a:p>
          <a:p>
            <a:pPr lvl="2"/>
            <a:r>
              <a:rPr lang="fr-CA" dirty="0" smtClean="0"/>
              <a:t>Accompagnement à moyen / long terme</a:t>
            </a:r>
          </a:p>
          <a:p>
            <a:pPr lvl="2"/>
            <a:endParaRPr lang="fr-CA" dirty="0" smtClean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Utiliser le guide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Pour planifier  le processus clinique à mettre en place</a:t>
            </a:r>
          </a:p>
          <a:p>
            <a:pPr lvl="1"/>
            <a:r>
              <a:rPr lang="fr-CA" dirty="0"/>
              <a:t>Quel est le rôle de chacun en cas de crise et en fonction de notre position dans le continuum / avec quels partenaires?</a:t>
            </a:r>
          </a:p>
          <a:p>
            <a:pPr lvl="1"/>
            <a:r>
              <a:rPr lang="fr-CA" dirty="0"/>
              <a:t>Quels soutiens / formations avons-nous besoins?</a:t>
            </a:r>
          </a:p>
          <a:p>
            <a:pPr lvl="1"/>
            <a:r>
              <a:rPr lang="fr-CA" dirty="0"/>
              <a:t>Qui fait quoi / avec </a:t>
            </a:r>
            <a:r>
              <a:rPr lang="fr-CA" dirty="0" smtClean="0"/>
              <a:t>qui / comment / pourquoi?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Les données préliminaires de la </a:t>
            </a:r>
            <a:r>
              <a:rPr lang="fr-CA" dirty="0" err="1" smtClean="0"/>
              <a:t>CdP</a:t>
            </a:r>
            <a:r>
              <a:rPr lang="fr-CA" dirty="0" smtClean="0"/>
              <a:t> montrent que c’est une pierre angulaire de l’application du guide</a:t>
            </a:r>
          </a:p>
          <a:p>
            <a:pPr lvl="1"/>
            <a:r>
              <a:rPr lang="fr-CA" dirty="0" smtClean="0"/>
              <a:t>Bien définir la trajectoire de service de l’enfant – éviter les bris de continuité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41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Utiliser le guide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Intégrer la prévention du suicide dans les pratiques habituelles du milieu</a:t>
            </a:r>
          </a:p>
          <a:p>
            <a:pPr lvl="1"/>
            <a:r>
              <a:rPr lang="fr-CA" dirty="0" smtClean="0"/>
              <a:t>Innover </a:t>
            </a:r>
            <a:r>
              <a:rPr lang="fr-CA" u="sng" dirty="0" smtClean="0"/>
              <a:t>adéquatement</a:t>
            </a:r>
            <a:r>
              <a:rPr lang="fr-CA" dirty="0" smtClean="0"/>
              <a:t> = s’appuyer sur ce qu’on fait bien et changer ce qui doit l’être seulement</a:t>
            </a:r>
          </a:p>
          <a:p>
            <a:endParaRPr lang="fr-CA" dirty="0" smtClean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S’approprier le guide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3352" y="1600201"/>
            <a:ext cx="6376508" cy="4525963"/>
          </a:xfrm>
        </p:spPr>
        <p:txBody>
          <a:bodyPr>
            <a:noAutofit/>
          </a:bodyPr>
          <a:lstStyle/>
          <a:p>
            <a:r>
              <a:rPr lang="fr-CA" sz="2000" dirty="0" smtClean="0"/>
              <a:t>Disponible actuellement</a:t>
            </a:r>
          </a:p>
          <a:p>
            <a:pPr lvl="1"/>
            <a:r>
              <a:rPr lang="fr-CA" sz="1600" dirty="0" smtClean="0"/>
              <a:t>Communauté de pratique</a:t>
            </a:r>
          </a:p>
          <a:p>
            <a:pPr lvl="2"/>
            <a:r>
              <a:rPr lang="fr-CA" sz="1400" dirty="0" smtClean="0"/>
              <a:t>Formulaire  d’inscription  :  </a:t>
            </a:r>
            <a:r>
              <a:rPr lang="fr-CA" sz="1400" dirty="0" smtClean="0">
                <a:hlinkClick r:id="rId3"/>
              </a:rPr>
              <a:t>ICI</a:t>
            </a:r>
            <a:endParaRPr lang="fr-CA" sz="1400" dirty="0" smtClean="0"/>
          </a:p>
          <a:p>
            <a:pPr lvl="1"/>
            <a:r>
              <a:rPr lang="fr-CA" sz="1600" dirty="0" smtClean="0"/>
              <a:t>Banque de webinaires : </a:t>
            </a:r>
            <a:r>
              <a:rPr lang="fr-CA" sz="1600" dirty="0" smtClean="0">
                <a:hlinkClick r:id="rId4"/>
              </a:rPr>
              <a:t>ICI</a:t>
            </a:r>
            <a:endParaRPr lang="fr-CA" sz="1600" dirty="0" smtClean="0"/>
          </a:p>
          <a:p>
            <a:pPr lvl="2"/>
            <a:r>
              <a:rPr lang="fr-CA" sz="1400" dirty="0" smtClean="0"/>
              <a:t>Présentation formelle du Guide 5-13 ans et de la communauté de pratique </a:t>
            </a:r>
          </a:p>
          <a:p>
            <a:pPr lvl="2"/>
            <a:r>
              <a:rPr lang="fr-CA" sz="1400" dirty="0" smtClean="0"/>
              <a:t>Présentation  portant sur l’application du guide en contexte d’intervention clinique</a:t>
            </a:r>
          </a:p>
          <a:p>
            <a:pPr lvl="2"/>
            <a:r>
              <a:rPr lang="fr-CA" sz="1400" dirty="0" smtClean="0"/>
              <a:t>Exploration de l’acquisition du concept de la mort par les enfants</a:t>
            </a:r>
          </a:p>
          <a:p>
            <a:pPr lvl="2"/>
            <a:r>
              <a:rPr lang="fr-CA" sz="1400" dirty="0" smtClean="0"/>
              <a:t>Outil d’aide à la prise de décision dans la mise en place des mesures de sécurité en milieu naturel</a:t>
            </a:r>
          </a:p>
          <a:p>
            <a:pPr lvl="2"/>
            <a:r>
              <a:rPr lang="fr-CA" sz="1400" dirty="0" smtClean="0"/>
              <a:t>Prédire le suicide d’une personne ? Enjeux, défis et méthode d’évaluation des outils d’estimation du risque suicidaire</a:t>
            </a:r>
          </a:p>
          <a:p>
            <a:pPr lvl="2"/>
            <a:r>
              <a:rPr lang="fr-CA" sz="1400" dirty="0" smtClean="0"/>
              <a:t>La </a:t>
            </a:r>
            <a:r>
              <a:rPr lang="fr-CA" sz="1400" dirty="0" err="1" smtClean="0"/>
              <a:t>postvention</a:t>
            </a:r>
            <a:r>
              <a:rPr lang="fr-CA" sz="1400" dirty="0" smtClean="0"/>
              <a:t> : comme accompagner les familles endeuillées par le suicide</a:t>
            </a:r>
          </a:p>
          <a:p>
            <a:pPr lvl="1"/>
            <a:r>
              <a:rPr lang="fr-CA" sz="1600" dirty="0" smtClean="0"/>
              <a:t>Guide de soutien pour intervenir auprès d’enfants de 5-13 ans à risque suicidaire : </a:t>
            </a:r>
            <a:r>
              <a:rPr lang="fr-CA" sz="1600" dirty="0" smtClean="0">
                <a:hlinkClick r:id="rId5"/>
              </a:rPr>
              <a:t>ICI</a:t>
            </a:r>
            <a:endParaRPr lang="fr-CA" sz="1600" dirty="0" smtClean="0"/>
          </a:p>
          <a:p>
            <a:pPr marL="457200" lvl="1" indent="0">
              <a:buNone/>
            </a:pPr>
            <a:endParaRPr lang="fr-CA" sz="16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7222674" y="1600201"/>
            <a:ext cx="4359725" cy="4525963"/>
          </a:xfrm>
        </p:spPr>
        <p:txBody>
          <a:bodyPr/>
          <a:lstStyle/>
          <a:p>
            <a:r>
              <a:rPr lang="fr-CA" sz="2000" dirty="0"/>
              <a:t>En cours</a:t>
            </a:r>
          </a:p>
          <a:p>
            <a:pPr lvl="1"/>
            <a:r>
              <a:rPr lang="fr-CA" sz="1600" dirty="0"/>
              <a:t>Développement et diffusion d’outils d’accompagnement conçus par les utilisateurs et adaptés aux contextes d’utilisation</a:t>
            </a:r>
          </a:p>
          <a:p>
            <a:pPr marL="457200" lvl="1" indent="0">
              <a:buNone/>
            </a:pPr>
            <a:endParaRPr lang="fr-CA" sz="1600" dirty="0"/>
          </a:p>
          <a:p>
            <a:r>
              <a:rPr lang="fr-CA" sz="2000" dirty="0"/>
              <a:t>À venir</a:t>
            </a:r>
          </a:p>
          <a:p>
            <a:pPr lvl="1"/>
            <a:r>
              <a:rPr lang="fr-CA" sz="1600" dirty="0"/>
              <a:t>Développement de formations</a:t>
            </a:r>
          </a:p>
          <a:p>
            <a:pPr lvl="1"/>
            <a:r>
              <a:rPr lang="fr-CA" sz="1600" dirty="0"/>
              <a:t>Évaluation du guide et de son déploiement</a:t>
            </a:r>
          </a:p>
          <a:p>
            <a:pPr lvl="1"/>
            <a:r>
              <a:rPr lang="fr-CA" sz="1600" dirty="0"/>
              <a:t>Mise à jour </a:t>
            </a:r>
          </a:p>
          <a:p>
            <a:endParaRPr lang="fr-CA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070" y="1196752"/>
            <a:ext cx="8229600" cy="1143000"/>
          </a:xfrm>
        </p:spPr>
        <p:txBody>
          <a:bodyPr/>
          <a:lstStyle/>
          <a:p>
            <a:pPr algn="l"/>
            <a:r>
              <a:rPr lang="fr-CA" dirty="0" smtClean="0"/>
              <a:t>Merci!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157192"/>
            <a:ext cx="4828044" cy="12961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0782" t="22588" r="60353" b="18500"/>
          <a:stretch/>
        </p:blipFill>
        <p:spPr>
          <a:xfrm>
            <a:off x="6106344" y="404663"/>
            <a:ext cx="5904656" cy="60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3" y="-2022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 de la présentation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r-CA" dirty="0" smtClean="0"/>
              <a:t>En 30 mn,</a:t>
            </a:r>
          </a:p>
          <a:p>
            <a:pPr lvl="1"/>
            <a:r>
              <a:rPr lang="fr-CA" dirty="0" smtClean="0"/>
              <a:t>Situer </a:t>
            </a:r>
            <a:r>
              <a:rPr lang="fr-CA" dirty="0"/>
              <a:t>la problématique du </a:t>
            </a:r>
            <a:r>
              <a:rPr lang="fr-CA" dirty="0" smtClean="0"/>
              <a:t>suicide et de sa prévention </a:t>
            </a:r>
            <a:r>
              <a:rPr lang="fr-CA" dirty="0"/>
              <a:t>chez les enfants au </a:t>
            </a:r>
            <a:r>
              <a:rPr lang="fr-CA" dirty="0" smtClean="0"/>
              <a:t>Québec</a:t>
            </a:r>
          </a:p>
          <a:p>
            <a:pPr lvl="1"/>
            <a:r>
              <a:rPr lang="fr-CA" dirty="0" smtClean="0"/>
              <a:t>Comprendre la construction du guide et son positionnement par rapport à ce qui a été fait avant et aux besoins des milieux</a:t>
            </a:r>
            <a:endParaRPr lang="fr-CA" dirty="0"/>
          </a:p>
          <a:p>
            <a:pPr lvl="1"/>
            <a:r>
              <a:rPr lang="fr-CA" dirty="0"/>
              <a:t>Comprendre l’utilité du guide </a:t>
            </a:r>
            <a:r>
              <a:rPr lang="fr-CA" dirty="0" smtClean="0"/>
              <a:t>5-13 </a:t>
            </a:r>
            <a:endParaRPr lang="fr-CA" dirty="0"/>
          </a:p>
          <a:p>
            <a:pPr lvl="2"/>
            <a:r>
              <a:rPr lang="fr-CA" dirty="0" smtClean="0"/>
              <a:t>identifier </a:t>
            </a:r>
            <a:r>
              <a:rPr lang="fr-CA" dirty="0"/>
              <a:t>certaines stratégies pour intervenir efficacement sur les facteurs familiaux et sociaux qui génèrent la souffrance psychologique et des idées suicidaires chez les enfants</a:t>
            </a:r>
          </a:p>
          <a:p>
            <a:pPr lvl="1"/>
            <a:r>
              <a:rPr lang="fr-CA" dirty="0" smtClean="0"/>
              <a:t>Promouvoir le guide 5-13 comme outils </a:t>
            </a:r>
            <a:r>
              <a:rPr lang="fr-CA" dirty="0"/>
              <a:t>de référence dans tous les milieux jeunesse </a:t>
            </a:r>
            <a:r>
              <a:rPr lang="fr-CA" dirty="0" smtClean="0"/>
              <a:t>et sa place dans le continuum de services</a:t>
            </a:r>
          </a:p>
          <a:p>
            <a:pPr lvl="1"/>
            <a:r>
              <a:rPr lang="fr-CA" dirty="0" smtClean="0"/>
              <a:t>Référer les participants aux ressources disponibles pour l’appropriation et la diffusion du guide</a:t>
            </a:r>
            <a:endParaRPr lang="fr-CA" dirty="0"/>
          </a:p>
          <a:p>
            <a:endParaRPr lang="fr-CA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L’objectif n’est pas :</a:t>
            </a:r>
          </a:p>
          <a:p>
            <a:pPr lvl="1"/>
            <a:r>
              <a:rPr lang="fr-CA" dirty="0" smtClean="0"/>
              <a:t>Présenter le contenu du guide et expliquer son utilisation</a:t>
            </a:r>
          </a:p>
          <a:p>
            <a:pPr lvl="1"/>
            <a:r>
              <a:rPr lang="fr-CA" dirty="0" smtClean="0"/>
              <a:t>Former des participants à la prévention du suicide chez les enfants</a:t>
            </a:r>
            <a:endParaRPr lang="fr-CA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enjeux associés au suicide et à sa prévention chez les enfants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752528"/>
          </a:xfrm>
        </p:spPr>
        <p:txBody>
          <a:bodyPr>
            <a:noAutofit/>
          </a:bodyPr>
          <a:lstStyle/>
          <a:p>
            <a:r>
              <a:rPr lang="fr-CA" sz="1600" dirty="0" smtClean="0"/>
              <a:t>Distinguer ce qui se passe chez les enfants et les adolescents pour justifier du besoin de développer des processus et outils spécifiques à la prévention du suicide chez les enfants</a:t>
            </a:r>
          </a:p>
          <a:p>
            <a:endParaRPr lang="fr-CA" sz="1600" dirty="0"/>
          </a:p>
          <a:p>
            <a:r>
              <a:rPr lang="fr-CA" sz="1600" dirty="0" smtClean="0"/>
              <a:t>Épidémiologie</a:t>
            </a:r>
          </a:p>
          <a:p>
            <a:pPr lvl="1"/>
            <a:endParaRPr lang="fr-CA" sz="1400" dirty="0" smtClean="0"/>
          </a:p>
          <a:p>
            <a:pPr lvl="1"/>
            <a:endParaRPr lang="fr-CA" sz="1400" dirty="0"/>
          </a:p>
          <a:p>
            <a:pPr lvl="1"/>
            <a:endParaRPr lang="fr-CA" sz="1400" dirty="0" smtClean="0"/>
          </a:p>
          <a:p>
            <a:pPr lvl="1"/>
            <a:endParaRPr lang="fr-CA" sz="1400" dirty="0"/>
          </a:p>
          <a:p>
            <a:pPr lvl="1"/>
            <a:endParaRPr lang="fr-CA" sz="1400" dirty="0" smtClean="0"/>
          </a:p>
          <a:p>
            <a:pPr lvl="1"/>
            <a:endParaRPr lang="fr-CA" sz="1400" dirty="0"/>
          </a:p>
          <a:p>
            <a:pPr lvl="1"/>
            <a:endParaRPr lang="fr-CA" sz="1400" dirty="0" smtClean="0"/>
          </a:p>
          <a:p>
            <a:pPr lvl="1"/>
            <a:endParaRPr lang="fr-CA" sz="1400" dirty="0" smtClean="0"/>
          </a:p>
          <a:p>
            <a:pPr lvl="1"/>
            <a:endParaRPr lang="fr-CA" sz="1400" dirty="0"/>
          </a:p>
          <a:p>
            <a:pPr lvl="1"/>
            <a:r>
              <a:rPr lang="fr-CA" sz="1400" dirty="0" smtClean="0"/>
              <a:t>Impact de la COVID sur les visites et hospitalisations : </a:t>
            </a:r>
          </a:p>
          <a:p>
            <a:pPr lvl="2"/>
            <a:r>
              <a:rPr lang="fr-CA" sz="1200" dirty="0" smtClean="0"/>
              <a:t>Avant la pandémie, il y avait une tendance à l’augmentation des visites et hospitalisations et diminution des décès</a:t>
            </a:r>
          </a:p>
          <a:p>
            <a:pPr lvl="2"/>
            <a:r>
              <a:rPr lang="fr-CA" sz="1200" dirty="0" smtClean="0"/>
              <a:t>Diminution des visites et  en 2020, </a:t>
            </a:r>
          </a:p>
          <a:p>
            <a:pPr lvl="2"/>
            <a:r>
              <a:rPr lang="fr-CA" sz="1200" dirty="0"/>
              <a:t>R</a:t>
            </a:r>
            <a:r>
              <a:rPr lang="fr-CA" sz="1200" dirty="0" smtClean="0"/>
              <a:t>etour </a:t>
            </a:r>
            <a:r>
              <a:rPr lang="fr-CA" sz="1200" dirty="0" smtClean="0"/>
              <a:t>vers les chiffres prépandémiques en 2021, augmentation majeure des visites aux urgences et hospitalisations chez les filles.</a:t>
            </a:r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2276"/>
              </p:ext>
            </p:extLst>
          </p:nvPr>
        </p:nvGraphicFramePr>
        <p:xfrm>
          <a:off x="3143672" y="2852936"/>
          <a:ext cx="7704857" cy="2133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359936432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5216841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430676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312154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167699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03426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sz="1400" dirty="0" smtClean="0"/>
                        <a:t>Garçons</a:t>
                      </a:r>
                      <a:endParaRPr lang="fr-C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A" sz="1400" dirty="0" smtClean="0"/>
                        <a:t>Filles</a:t>
                      </a:r>
                      <a:endParaRPr lang="fr-C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562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Année de référence</a:t>
                      </a:r>
                      <a:endParaRPr lang="fr-CA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10-14</a:t>
                      </a:r>
                      <a:endParaRPr lang="fr-CA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15-19</a:t>
                      </a:r>
                      <a:endParaRPr lang="fr-CA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10-14</a:t>
                      </a:r>
                      <a:endParaRPr lang="fr-CA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15-19</a:t>
                      </a:r>
                      <a:endParaRPr lang="fr-CA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361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Décès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2019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0,8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10,0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1,0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4,0</a:t>
                      </a:r>
                      <a:endParaRPr lang="fr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723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Hospitalisations pour TS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2020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3,0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50,9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45,8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152,5</a:t>
                      </a:r>
                      <a:endParaRPr lang="fr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964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Visites aux urgences pour TS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2021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22,3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84,8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90,9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227,3</a:t>
                      </a:r>
                      <a:endParaRPr lang="fr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18234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Visites aux urgences pour IS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2021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271,0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740,4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885,0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1630,6</a:t>
                      </a:r>
                      <a:endParaRPr lang="fr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50660"/>
                  </a:ext>
                </a:extLst>
              </a:tr>
              <a:tr h="288032">
                <a:tc gridSpan="6">
                  <a:txBody>
                    <a:bodyPr/>
                    <a:lstStyle/>
                    <a:p>
                      <a:r>
                        <a:rPr lang="fr-CA" sz="1400" dirty="0" smtClean="0"/>
                        <a:t>Taux sur 100 000 par tranche d'âge et sexe</a:t>
                      </a:r>
                      <a:endParaRPr lang="fr-C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Enjeux associés…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Tenir compte du niveau développemental de </a:t>
            </a:r>
            <a:r>
              <a:rPr lang="fr-CA" dirty="0" smtClean="0"/>
              <a:t>l’enfant</a:t>
            </a:r>
          </a:p>
          <a:p>
            <a:endParaRPr lang="fr-CA" dirty="0"/>
          </a:p>
          <a:p>
            <a:pPr lvl="1"/>
            <a:r>
              <a:rPr lang="fr-CA" dirty="0"/>
              <a:t>Compréhension de la </a:t>
            </a:r>
            <a:r>
              <a:rPr lang="fr-CA" dirty="0" smtClean="0"/>
              <a:t>mort</a:t>
            </a:r>
          </a:p>
          <a:p>
            <a:pPr lvl="1"/>
            <a:r>
              <a:rPr lang="fr-CA" dirty="0" smtClean="0"/>
              <a:t>Utilisation de stratégies de communication adaptées aux capacités cognitives, affectives et sociales de l’enfant</a:t>
            </a:r>
            <a:endParaRPr lang="fr-CA" dirty="0"/>
          </a:p>
          <a:p>
            <a:pPr lvl="1"/>
            <a:r>
              <a:rPr lang="fr-CA" dirty="0"/>
              <a:t>Planification d’un geste suicidaire</a:t>
            </a:r>
          </a:p>
          <a:p>
            <a:pPr lvl="1"/>
            <a:r>
              <a:rPr lang="fr-CA" dirty="0"/>
              <a:t>Idéations suicidaires à l’enfances peuvent devenir des tentatives de suicide à </a:t>
            </a:r>
            <a:r>
              <a:rPr lang="fr-CA" dirty="0" smtClean="0"/>
              <a:t>l’adolescence</a:t>
            </a:r>
          </a:p>
          <a:p>
            <a:pPr lvl="1"/>
            <a:r>
              <a:rPr lang="fr-CA" dirty="0" smtClean="0"/>
              <a:t>Sujet tabou pour l’entourage et les milieux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73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Enjeux associés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Impact majeur de l’environnement de l’enfant</a:t>
            </a:r>
          </a:p>
          <a:p>
            <a:pPr lvl="1"/>
            <a:r>
              <a:rPr lang="fr-CA" dirty="0"/>
              <a:t>Rôle moins important des troubles internalisés à l’enfance</a:t>
            </a:r>
          </a:p>
          <a:p>
            <a:pPr lvl="1"/>
            <a:r>
              <a:rPr lang="fr-CA" dirty="0"/>
              <a:t>Relations complexes entre les proches et les milieux de soins / </a:t>
            </a:r>
            <a:r>
              <a:rPr lang="fr-CA" dirty="0" smtClean="0"/>
              <a:t>services</a:t>
            </a:r>
          </a:p>
          <a:p>
            <a:pPr lvl="1"/>
            <a:r>
              <a:rPr lang="fr-CA" dirty="0" smtClean="0"/>
              <a:t>Aspects légaux en cas de situation de maltraitance / négligence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15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Construction du guide dans l’écosystème québécois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87425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/>
              <a:t>Avis scientifique de l’INSPQ 2004 et son impact sur la prévention du suicide chez les enfants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Couvre les personnes de &lt;25 ans et inclut des données provenant de la population générale (ex: contrôle de l’accès aux moyens)</a:t>
            </a:r>
          </a:p>
          <a:p>
            <a:pPr lvl="1"/>
            <a:r>
              <a:rPr lang="fr-CA" dirty="0" smtClean="0"/>
              <a:t>Littérature partielle, « ténue »</a:t>
            </a:r>
          </a:p>
          <a:p>
            <a:pPr lvl="2"/>
            <a:r>
              <a:rPr lang="fr-CA" dirty="0" smtClean="0"/>
              <a:t>La littérature portant sur les enfants &lt;13 ans est rare. La plupart des recommandations ne s’appliquent pas aux enfants</a:t>
            </a:r>
          </a:p>
          <a:p>
            <a:pPr lvl="1"/>
            <a:r>
              <a:rPr lang="fr-CA" dirty="0" smtClean="0"/>
              <a:t>Basé uniquement sur la littérature scientifique publiée donc pas de triangulation des savoirs</a:t>
            </a:r>
          </a:p>
          <a:p>
            <a:pPr lvl="1"/>
            <a:r>
              <a:rPr lang="fr-CA" dirty="0" smtClean="0"/>
              <a:t>Analyse limitée du contexte</a:t>
            </a:r>
          </a:p>
          <a:p>
            <a:pPr lvl="1"/>
            <a:r>
              <a:rPr lang="fr-CA" dirty="0" smtClean="0"/>
              <a:t>Centré sur les mesures préventives (pas traitement / suivi)</a:t>
            </a:r>
          </a:p>
          <a:p>
            <a:pPr lvl="1"/>
            <a:r>
              <a:rPr lang="fr-CA" dirty="0" smtClean="0"/>
              <a:t>Recommandations </a:t>
            </a:r>
          </a:p>
          <a:p>
            <a:pPr lvl="2"/>
            <a:r>
              <a:rPr lang="fr-CA" dirty="0" smtClean="0"/>
              <a:t>Moins adapté à l'âge </a:t>
            </a:r>
            <a:r>
              <a:rPr lang="fr-CA" dirty="0" smtClean="0"/>
              <a:t>et</a:t>
            </a:r>
            <a:r>
              <a:rPr lang="fr-CA" dirty="0" smtClean="0"/>
              <a:t> </a:t>
            </a:r>
            <a:r>
              <a:rPr lang="fr-CA" dirty="0" smtClean="0"/>
              <a:t>au contexte social / familial / culturel des enfants</a:t>
            </a:r>
          </a:p>
          <a:p>
            <a:pPr lvl="2"/>
            <a:r>
              <a:rPr lang="fr-CA" dirty="0" smtClean="0"/>
              <a:t>Pas basé sur une analyse épidémiologique et une modélisation du risque suicidaire des enfants vs adolescents et adultes</a:t>
            </a:r>
          </a:p>
          <a:p>
            <a:pPr lvl="2"/>
            <a:r>
              <a:rPr lang="fr-CA" dirty="0" smtClean="0"/>
              <a:t>12 recommandations </a:t>
            </a:r>
          </a:p>
          <a:p>
            <a:pPr lvl="2"/>
            <a:r>
              <a:rPr lang="fr-CA" dirty="0" smtClean="0"/>
              <a:t>Ont pu générer un sentiment d’impuissance dans plusieurs milieux (particulièrement en lien avec l’intervention dans les écoles et en postvention)</a:t>
            </a:r>
          </a:p>
          <a:p>
            <a:pPr lvl="2"/>
            <a:endParaRPr lang="fr-CA" dirty="0" smtClean="0"/>
          </a:p>
          <a:p>
            <a:pPr lvl="1"/>
            <a:endParaRPr lang="fr-CA" dirty="0" smtClean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En </a:t>
            </a:r>
            <a:r>
              <a:rPr lang="fr-CA" dirty="0" smtClean="0"/>
              <a:t>2018 </a:t>
            </a:r>
            <a:r>
              <a:rPr lang="fr-CA" dirty="0"/>
              <a:t>- Manque </a:t>
            </a:r>
            <a:r>
              <a:rPr lang="fr-CA" dirty="0" smtClean="0"/>
              <a:t>toujours de </a:t>
            </a:r>
            <a:r>
              <a:rPr lang="fr-CA" dirty="0"/>
              <a:t>données probantes sur les meilleures pratiques de prévention du suicide chez les </a:t>
            </a:r>
            <a:r>
              <a:rPr lang="fr-CA" dirty="0" smtClean="0"/>
              <a:t>enfants</a:t>
            </a:r>
          </a:p>
          <a:p>
            <a:endParaRPr lang="fr-CA" dirty="0"/>
          </a:p>
          <a:p>
            <a:r>
              <a:rPr lang="fr-CA" dirty="0" smtClean="0"/>
              <a:t>Politiques actuelles </a:t>
            </a:r>
          </a:p>
          <a:p>
            <a:pPr lvl="1"/>
            <a:r>
              <a:rPr lang="fr-CA" dirty="0" smtClean="0"/>
              <a:t>Stratégie nationale de prévention du suicide en cours de développement</a:t>
            </a:r>
          </a:p>
          <a:p>
            <a:pPr lvl="1"/>
            <a:r>
              <a:rPr lang="fr-CA" dirty="0" smtClean="0"/>
              <a:t>Plan interministériel en santé mentale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Besoins </a:t>
            </a:r>
            <a:r>
              <a:rPr lang="fr-CA" dirty="0"/>
              <a:t>récurrents énoncés par les </a:t>
            </a:r>
            <a:r>
              <a:rPr lang="fr-CA" dirty="0" smtClean="0"/>
              <a:t>milieux</a:t>
            </a:r>
          </a:p>
          <a:p>
            <a:endParaRPr lang="fr-CA" dirty="0"/>
          </a:p>
          <a:p>
            <a:r>
              <a:rPr lang="fr-CA" dirty="0" smtClean="0"/>
              <a:t>Donc</a:t>
            </a:r>
          </a:p>
          <a:p>
            <a:pPr lvl="1"/>
            <a:r>
              <a:rPr lang="fr-CA" dirty="0" smtClean="0"/>
              <a:t>Effort important pour combiner les savoirs scientifiques / expérientiels / </a:t>
            </a:r>
            <a:r>
              <a:rPr lang="fr-CA" dirty="0" err="1" smtClean="0"/>
              <a:t>clinico</a:t>
            </a:r>
            <a:r>
              <a:rPr lang="fr-CA" dirty="0" smtClean="0"/>
              <a:t>-administratifs pour développer le guide 5-13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99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1" y="7707"/>
            <a:ext cx="7262422" cy="173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2966120" cy="4349079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Multiplicité des contextes / milieux œuvrant auprès des enfants et de leurs familles</a:t>
            </a:r>
          </a:p>
          <a:p>
            <a:endParaRPr lang="fr-CA" dirty="0" smtClean="0"/>
          </a:p>
          <a:p>
            <a:r>
              <a:rPr lang="fr-CA" dirty="0" smtClean="0"/>
              <a:t>Travailler </a:t>
            </a:r>
            <a:r>
              <a:rPr lang="fr-CA" dirty="0"/>
              <a:t>en coconstruction  avec ces différents milieux pour répondre à leurs besoins et préoccupations</a:t>
            </a:r>
          </a:p>
          <a:p>
            <a:endParaRPr lang="fr-CA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26164"/>
            <a:ext cx="2463900" cy="661462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478617879"/>
              </p:ext>
            </p:extLst>
          </p:nvPr>
        </p:nvGraphicFramePr>
        <p:xfrm>
          <a:off x="3804911" y="1052736"/>
          <a:ext cx="8128000" cy="654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01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SE-FR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Modele_CRISE-FR</Template>
  <TotalTime>3541</TotalTime>
  <Words>1287</Words>
  <Application>Microsoft Office PowerPoint</Application>
  <PresentationFormat>Grand écran</PresentationFormat>
  <Paragraphs>182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CRISE-FR</vt:lpstr>
      <vt:lpstr>Comprendre et prévenir le suicide chez les enfants de  5 à 13 ans Développer et utiliser le guide de soutien pour intervenir auprès d’un enfant de 5 à 13 ans à risque suicidaire</vt:lpstr>
      <vt:lpstr>Objectifs de la présentation</vt:lpstr>
      <vt:lpstr>Présentation PowerPoint</vt:lpstr>
      <vt:lpstr>Les enjeux associés au suicide et à sa prévention chez les enfants</vt:lpstr>
      <vt:lpstr>Enjeux associés…</vt:lpstr>
      <vt:lpstr>Enjeux associés …</vt:lpstr>
      <vt:lpstr>Construction du guide dans l’écosystème québécois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Utiliser le guide</vt:lpstr>
      <vt:lpstr>Utiliser le guide …</vt:lpstr>
      <vt:lpstr>Utiliser le guide …</vt:lpstr>
      <vt:lpstr>S’approprier le guide</vt:lpstr>
      <vt:lpstr>Merci!</vt:lpstr>
    </vt:vector>
  </TitlesOfParts>
  <Company>Université du Québec à Montréal (UQAM)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Bardon, Cécile</dc:creator>
  <cp:lastModifiedBy>Bardon, Cécile</cp:lastModifiedBy>
  <cp:revision>37</cp:revision>
  <cp:lastPrinted>2022-03-02T14:30:52Z</cp:lastPrinted>
  <dcterms:created xsi:type="dcterms:W3CDTF">2022-03-02T13:27:49Z</dcterms:created>
  <dcterms:modified xsi:type="dcterms:W3CDTF">2022-03-15T16:40:47Z</dcterms:modified>
</cp:coreProperties>
</file>