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684" r:id="rId5"/>
    <p:sldMasterId id="2147483648" r:id="rId6"/>
  </p:sldMasterIdLst>
  <p:notesMasterIdLst>
    <p:notesMasterId r:id="rId9"/>
  </p:notesMasterIdLst>
  <p:sldIdLst>
    <p:sldId id="260" r:id="rId7"/>
    <p:sldId id="25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7F6D1-7896-4647-8B51-8D8D52DADEC6}" v="2" dt="2022-04-13T16:37:55.960"/>
    <p1510:client id="{0B3B419C-0FAF-6900-C378-EB97B544056A}" v="3" dt="2022-04-13T16:38:35.989"/>
    <p1510:client id="{4014A238-D24F-2453-6966-40FB3DD7100E}" v="3" dt="2022-07-18T20:44:54.462"/>
    <p1510:client id="{7AA3FDFB-1427-49F2-9451-E1D5E2A656C5}" v="3" dt="2022-07-18T20:44:04.182"/>
    <p1510:client id="{B759E54A-A1D4-4458-B0F7-22BDB168F527}" v="2" dt="2022-07-18T20:45:44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Fillion (CCSMTL DRSP)" userId="S::barbara.fillion.ccsmtl@ssss.gouv.qc.ca::2ee0fe91-c965-4610-9445-64fec48ee2e1" providerId="AD" clId="Web-{B759E54A-A1D4-4458-B0F7-22BDB168F527}"/>
    <pc:docChg chg="delSld sldOrd">
      <pc:chgData name="Barbara Fillion (CCSMTL DRSP)" userId="S::barbara.fillion.ccsmtl@ssss.gouv.qc.ca::2ee0fe91-c965-4610-9445-64fec48ee2e1" providerId="AD" clId="Web-{B759E54A-A1D4-4458-B0F7-22BDB168F527}" dt="2022-07-18T20:45:44.372" v="1"/>
      <pc:docMkLst>
        <pc:docMk/>
      </pc:docMkLst>
      <pc:sldChg chg="del">
        <pc:chgData name="Barbara Fillion (CCSMTL DRSP)" userId="S::barbara.fillion.ccsmtl@ssss.gouv.qc.ca::2ee0fe91-c965-4610-9445-64fec48ee2e1" providerId="AD" clId="Web-{B759E54A-A1D4-4458-B0F7-22BDB168F527}" dt="2022-07-18T20:45:44.372" v="1"/>
        <pc:sldMkLst>
          <pc:docMk/>
          <pc:sldMk cId="3458140393" sldId="258"/>
        </pc:sldMkLst>
      </pc:sldChg>
      <pc:sldChg chg="ord">
        <pc:chgData name="Barbara Fillion (CCSMTL DRSP)" userId="S::barbara.fillion.ccsmtl@ssss.gouv.qc.ca::2ee0fe91-c965-4610-9445-64fec48ee2e1" providerId="AD" clId="Web-{B759E54A-A1D4-4458-B0F7-22BDB168F527}" dt="2022-07-18T20:45:41.934" v="0"/>
        <pc:sldMkLst>
          <pc:docMk/>
          <pc:sldMk cId="3854873800" sldId="260"/>
        </pc:sldMkLst>
      </pc:sldChg>
    </pc:docChg>
  </pc:docChgLst>
  <pc:docChgLst>
    <pc:chgData name="Barbara Fillion (CCSMTL DRSP)" userId="S::barbara.fillion.ccsmtl@ssss.gouv.qc.ca::2ee0fe91-c965-4610-9445-64fec48ee2e1" providerId="AD" clId="Web-{08F7F6D1-7896-4647-8B51-8D8D52DADEC6}"/>
    <pc:docChg chg="mod modSld">
      <pc:chgData name="Barbara Fillion (CCSMTL DRSP)" userId="S::barbara.fillion.ccsmtl@ssss.gouv.qc.ca::2ee0fe91-c965-4610-9445-64fec48ee2e1" providerId="AD" clId="Web-{08F7F6D1-7896-4647-8B51-8D8D52DADEC6}" dt="2022-04-13T16:37:55.960" v="2"/>
      <pc:docMkLst>
        <pc:docMk/>
      </pc:docMkLst>
      <pc:sldChg chg="mod modShow">
        <pc:chgData name="Barbara Fillion (CCSMTL DRSP)" userId="S::barbara.fillion.ccsmtl@ssss.gouv.qc.ca::2ee0fe91-c965-4610-9445-64fec48ee2e1" providerId="AD" clId="Web-{08F7F6D1-7896-4647-8B51-8D8D52DADEC6}" dt="2022-04-13T16:37:55.960" v="2"/>
        <pc:sldMkLst>
          <pc:docMk/>
          <pc:sldMk cId="3910035355" sldId="256"/>
        </pc:sldMkLst>
      </pc:sldChg>
    </pc:docChg>
  </pc:docChgLst>
  <pc:docChgLst>
    <pc:chgData name="Barbara Fillion (CCSMTL DRSP)" userId="S::barbara.fillion.ccsmtl@ssss.gouv.qc.ca::2ee0fe91-c965-4610-9445-64fec48ee2e1" providerId="AD" clId="Web-{7AA3FDFB-1427-49F2-9451-E1D5E2A656C5}"/>
    <pc:docChg chg="addSld modSld">
      <pc:chgData name="Barbara Fillion (CCSMTL DRSP)" userId="S::barbara.fillion.ccsmtl@ssss.gouv.qc.ca::2ee0fe91-c965-4610-9445-64fec48ee2e1" providerId="AD" clId="Web-{7AA3FDFB-1427-49F2-9451-E1D5E2A656C5}" dt="2022-07-18T20:44:04.182" v="2"/>
      <pc:docMkLst>
        <pc:docMk/>
      </pc:docMkLst>
      <pc:sldChg chg="delSp new">
        <pc:chgData name="Barbara Fillion (CCSMTL DRSP)" userId="S::barbara.fillion.ccsmtl@ssss.gouv.qc.ca::2ee0fe91-c965-4610-9445-64fec48ee2e1" providerId="AD" clId="Web-{7AA3FDFB-1427-49F2-9451-E1D5E2A656C5}" dt="2022-07-18T20:44:04.182" v="2"/>
        <pc:sldMkLst>
          <pc:docMk/>
          <pc:sldMk cId="3458140393" sldId="258"/>
        </pc:sldMkLst>
        <pc:spChg chg="del">
          <ac:chgData name="Barbara Fillion (CCSMTL DRSP)" userId="S::barbara.fillion.ccsmtl@ssss.gouv.qc.ca::2ee0fe91-c965-4610-9445-64fec48ee2e1" providerId="AD" clId="Web-{7AA3FDFB-1427-49F2-9451-E1D5E2A656C5}" dt="2022-07-18T20:44:02.885" v="1"/>
          <ac:spMkLst>
            <pc:docMk/>
            <pc:sldMk cId="3458140393" sldId="258"/>
            <ac:spMk id="2" creationId="{F2CB035C-7F20-B0A7-8020-EEACE5E017C5}"/>
          </ac:spMkLst>
        </pc:spChg>
        <pc:spChg chg="del">
          <ac:chgData name="Barbara Fillion (CCSMTL DRSP)" userId="S::barbara.fillion.ccsmtl@ssss.gouv.qc.ca::2ee0fe91-c965-4610-9445-64fec48ee2e1" providerId="AD" clId="Web-{7AA3FDFB-1427-49F2-9451-E1D5E2A656C5}" dt="2022-07-18T20:44:04.182" v="2"/>
          <ac:spMkLst>
            <pc:docMk/>
            <pc:sldMk cId="3458140393" sldId="258"/>
            <ac:spMk id="3" creationId="{F8EC60E1-5560-9F7B-C138-596334DD7E00}"/>
          </ac:spMkLst>
        </pc:spChg>
      </pc:sldChg>
    </pc:docChg>
  </pc:docChgLst>
  <pc:docChgLst>
    <pc:chgData name="Barbara Fillion (CCSMTL DRSP)" userId="S::barbara.fillion.ccsmtl@ssss.gouv.qc.ca::2ee0fe91-c965-4610-9445-64fec48ee2e1" providerId="AD" clId="Web-{4014A238-D24F-2453-6966-40FB3DD7100E}"/>
    <pc:docChg chg="addSld delSld addMainMaster modMainMaster">
      <pc:chgData name="Barbara Fillion (CCSMTL DRSP)" userId="S::barbara.fillion.ccsmtl@ssss.gouv.qc.ca::2ee0fe91-c965-4610-9445-64fec48ee2e1" providerId="AD" clId="Web-{4014A238-D24F-2453-6966-40FB3DD7100E}" dt="2022-07-18T20:44:54.462" v="2"/>
      <pc:docMkLst>
        <pc:docMk/>
      </pc:docMkLst>
      <pc:sldChg chg="add del">
        <pc:chgData name="Barbara Fillion (CCSMTL DRSP)" userId="S::barbara.fillion.ccsmtl@ssss.gouv.qc.ca::2ee0fe91-c965-4610-9445-64fec48ee2e1" providerId="AD" clId="Web-{4014A238-D24F-2453-6966-40FB3DD7100E}" dt="2022-07-18T20:44:54.462" v="2"/>
        <pc:sldMkLst>
          <pc:docMk/>
          <pc:sldMk cId="35706272" sldId="259"/>
        </pc:sldMkLst>
      </pc:sldChg>
      <pc:sldChg chg="add">
        <pc:chgData name="Barbara Fillion (CCSMTL DRSP)" userId="S::barbara.fillion.ccsmtl@ssss.gouv.qc.ca::2ee0fe91-c965-4610-9445-64fec48ee2e1" providerId="AD" clId="Web-{4014A238-D24F-2453-6966-40FB3DD7100E}" dt="2022-07-18T20:44:48.603" v="1"/>
        <pc:sldMkLst>
          <pc:docMk/>
          <pc:sldMk cId="3854873800" sldId="260"/>
        </pc:sldMkLst>
      </pc:sldChg>
      <pc:sldMasterChg chg="add addSldLayout">
        <pc:chgData name="Barbara Fillion (CCSMTL DRSP)" userId="S::barbara.fillion.ccsmtl@ssss.gouv.qc.ca::2ee0fe91-c965-4610-9445-64fec48ee2e1" providerId="AD" clId="Web-{4014A238-D24F-2453-6966-40FB3DD7100E}" dt="2022-07-18T20:44:48.603" v="1"/>
        <pc:sldMasterMkLst>
          <pc:docMk/>
          <pc:sldMasterMk cId="1907054791" sldId="2147483648"/>
        </pc:sldMasterMkLst>
        <pc:sldLayoutChg chg="add">
          <pc:chgData name="Barbara Fillion (CCSMTL DRSP)" userId="S::barbara.fillion.ccsmtl@ssss.gouv.qc.ca::2ee0fe91-c965-4610-9445-64fec48ee2e1" providerId="AD" clId="Web-{4014A238-D24F-2453-6966-40FB3DD7100E}" dt="2022-07-18T20:44:48.603" v="1"/>
          <pc:sldLayoutMkLst>
            <pc:docMk/>
            <pc:sldMasterMk cId="1907054791" sldId="2147483648"/>
            <pc:sldLayoutMk cId="2363319522" sldId="2147483685"/>
          </pc:sldLayoutMkLst>
        </pc:sldLayoutChg>
      </pc:sldMasterChg>
      <pc:sldMasterChg chg="replId modSldLayout">
        <pc:chgData name="Barbara Fillion (CCSMTL DRSP)" userId="S::barbara.fillion.ccsmtl@ssss.gouv.qc.ca::2ee0fe91-c965-4610-9445-64fec48ee2e1" providerId="AD" clId="Web-{4014A238-D24F-2453-6966-40FB3DD7100E}" dt="2022-07-18T20:44:48.603" v="1"/>
        <pc:sldMasterMkLst>
          <pc:docMk/>
          <pc:sldMasterMk cId="1369322105" sldId="2147483686"/>
        </pc:sldMasterMkLst>
        <pc:sldLayoutChg chg="replId">
          <pc:chgData name="Barbara Fillion (CCSMTL DRSP)" userId="S::barbara.fillion.ccsmtl@ssss.gouv.qc.ca::2ee0fe91-c965-4610-9445-64fec48ee2e1" providerId="AD" clId="Web-{4014A238-D24F-2453-6966-40FB3DD7100E}" dt="2022-07-18T20:44:48.603" v="1"/>
          <pc:sldLayoutMkLst>
            <pc:docMk/>
            <pc:sldMasterMk cId="1369322105" sldId="2147483686"/>
            <pc:sldLayoutMk cId="345838340" sldId="2147483687"/>
          </pc:sldLayoutMkLst>
        </pc:sldLayoutChg>
      </pc:sldMasterChg>
    </pc:docChg>
  </pc:docChgLst>
  <pc:docChgLst>
    <pc:chgData name="Barbara Fillion (CCSMTL DRSP)" userId="S::barbara.fillion.ccsmtl@ssss.gouv.qc.ca::2ee0fe91-c965-4610-9445-64fec48ee2e1" providerId="AD" clId="Web-{0B3B419C-0FAF-6900-C378-EB97B544056A}"/>
    <pc:docChg chg="addSld delSld modSld addMainMaster modMainMaster">
      <pc:chgData name="Barbara Fillion (CCSMTL DRSP)" userId="S::barbara.fillion.ccsmtl@ssss.gouv.qc.ca::2ee0fe91-c965-4610-9445-64fec48ee2e1" providerId="AD" clId="Web-{0B3B419C-0FAF-6900-C378-EB97B544056A}" dt="2022-04-13T16:38:35.989" v="2"/>
      <pc:docMkLst>
        <pc:docMk/>
      </pc:docMkLst>
      <pc:sldChg chg="del mod modShow">
        <pc:chgData name="Barbara Fillion (CCSMTL DRSP)" userId="S::barbara.fillion.ccsmtl@ssss.gouv.qc.ca::2ee0fe91-c965-4610-9445-64fec48ee2e1" providerId="AD" clId="Web-{0B3B419C-0FAF-6900-C378-EB97B544056A}" dt="2022-04-13T16:38:35.989" v="2"/>
        <pc:sldMkLst>
          <pc:docMk/>
          <pc:sldMk cId="3910035355" sldId="256"/>
        </pc:sldMkLst>
      </pc:sldChg>
      <pc:sldChg chg="add">
        <pc:chgData name="Barbara Fillion (CCSMTL DRSP)" userId="S::barbara.fillion.ccsmtl@ssss.gouv.qc.ca::2ee0fe91-c965-4610-9445-64fec48ee2e1" providerId="AD" clId="Web-{0B3B419C-0FAF-6900-C378-EB97B544056A}" dt="2022-04-13T16:38:32.911" v="1"/>
        <pc:sldMkLst>
          <pc:docMk/>
          <pc:sldMk cId="3608755199" sldId="257"/>
        </pc:sldMkLst>
      </pc:sldChg>
      <pc:sldMasterChg chg="add addSldLayout">
        <pc:chgData name="Barbara Fillion (CCSMTL DRSP)" userId="S::barbara.fillion.ccsmtl@ssss.gouv.qc.ca::2ee0fe91-c965-4610-9445-64fec48ee2e1" providerId="AD" clId="Web-{0B3B419C-0FAF-6900-C378-EB97B544056A}" dt="2022-04-13T16:38:32.911" v="1"/>
        <pc:sldMasterMkLst>
          <pc:docMk/>
          <pc:sldMasterMk cId="3946246379" sldId="2147483684"/>
        </pc:sldMasterMkLst>
        <pc:sldLayoutChg chg="add">
          <pc:chgData name="Barbara Fillion (CCSMTL DRSP)" userId="S::barbara.fillion.ccsmtl@ssss.gouv.qc.ca::2ee0fe91-c965-4610-9445-64fec48ee2e1" providerId="AD" clId="Web-{0B3B419C-0FAF-6900-C378-EB97B544056A}" dt="2022-04-13T16:38:32.911" v="1"/>
          <pc:sldLayoutMkLst>
            <pc:docMk/>
            <pc:sldMasterMk cId="3946246379" sldId="2147483684"/>
            <pc:sldLayoutMk cId="3246486406" sldId="2147483650"/>
          </pc:sldLayoutMkLst>
        </pc:sldLayoutChg>
      </pc:sldMasterChg>
      <pc:sldMasterChg chg="modSldLayout">
        <pc:chgData name="Barbara Fillion (CCSMTL DRSP)" userId="S::barbara.fillion.ccsmtl@ssss.gouv.qc.ca::2ee0fe91-c965-4610-9445-64fec48ee2e1" providerId="AD" clId="Web-{0B3B419C-0FAF-6900-C378-EB97B544056A}" dt="2022-04-13T16:38:32.911" v="1"/>
        <pc:sldMasterMkLst>
          <pc:docMk/>
          <pc:sldMasterMk cId="1369322105" sldId="2147483686"/>
        </pc:sldMasterMkLst>
        <pc:sldLayoutChg chg="replId">
          <pc:chgData name="Barbara Fillion (CCSMTL DRSP)" userId="S::barbara.fillion.ccsmtl@ssss.gouv.qc.ca::2ee0fe91-c965-4610-9445-64fec48ee2e1" providerId="AD" clId="Web-{0B3B419C-0FAF-6900-C378-EB97B544056A}" dt="2022-04-13T16:38:32.911" v="1"/>
          <pc:sldLayoutMkLst>
            <pc:docMk/>
            <pc:sldMasterMk cId="1369322105" sldId="2147483686"/>
            <pc:sldLayoutMk cId="345838340" sldId="214748368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749EF-D9F6-47D0-8E5C-6905840DDB3E}" type="datetimeFigureOut">
              <a:t>18/07/2022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D750A-1260-4635-A3CC-BF16CF920E4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46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ations.msss.gouv.qc.ca/msss/fichiers/2018/18-232-01W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Barbara</a:t>
            </a:r>
          </a:p>
          <a:p>
            <a:r>
              <a:rPr lang="fr-CA"/>
              <a:t>Tiré et</a:t>
            </a:r>
            <a:r>
              <a:rPr lang="fr-CA" baseline="0"/>
              <a:t> adapté du cadre de référence en prévention des chutes dans un continuum, de services pour les ainés vivant à domicile.</a:t>
            </a:r>
          </a:p>
          <a:p>
            <a:r>
              <a:rPr lang="fr-CA" baseline="0"/>
              <a:t>En SP on s’attarde aux interventions et stratégies qui se situent en promotion de la santé et en prévention (bulles vertes et bleues)</a:t>
            </a:r>
          </a:p>
          <a:p>
            <a:r>
              <a:rPr lang="fr-CA"/>
              <a:t>Les interventions en prévention des chutes auprès</a:t>
            </a:r>
            <a:r>
              <a:rPr lang="fr-CA" baseline="0"/>
              <a:t> des ainés hospitalisés, hébergés ou suivis en réadaptation je ne les abordent pas car cela relèvent davantage d’une approche de soins et de services en établissement.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https://publications.msss.gouv.qc.ca/msss/fichiers/2018/18-232-01W.pdf</a:t>
            </a:r>
            <a:endParaRPr lang="fr-CA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B71C7-ED40-4F46-80E9-976CB7805A90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4861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207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081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0149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pPr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648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83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84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219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159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259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158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155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29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38765-E23A-4FEB-A2EA-58392EF9BFAB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6844F-392E-402A-BDF2-26D59B9044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93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AE42-9586-45E9-ACA8-09010DA965B5}" type="datetimeFigureOut">
              <a:rPr lang="fr-CA" smtClean="0"/>
              <a:pPr/>
              <a:t>2022-07-18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4" t="15101" r="10270" b="15889"/>
          <a:stretch/>
        </p:blipFill>
        <p:spPr>
          <a:xfrm>
            <a:off x="10320470" y="6214400"/>
            <a:ext cx="130285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24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2022-07-18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>
            <a:extLst>
              <a:ext uri="{FF2B5EF4-FFF2-40B4-BE49-F238E27FC236}">
                <a16:creationId xmlns:a16="http://schemas.microsoft.com/office/drawing/2014/main" id="{0D6643CA-13C0-9A99-3396-B65F43C26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52" b="1263"/>
          <a:stretch/>
        </p:blipFill>
        <p:spPr>
          <a:xfrm>
            <a:off x="1710623" y="104401"/>
            <a:ext cx="8703481" cy="6609252"/>
          </a:xfrm>
        </p:spPr>
      </p:pic>
    </p:spTree>
    <p:extLst>
      <p:ext uri="{BB962C8B-B14F-4D97-AF65-F5344CB8AC3E}">
        <p14:creationId xmlns:p14="http://schemas.microsoft.com/office/powerpoint/2010/main" val="385487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/>
          <a:srcRect l="23509" t="26829" r="21952" b="11636"/>
          <a:stretch/>
        </p:blipFill>
        <p:spPr>
          <a:xfrm>
            <a:off x="1295467" y="684180"/>
            <a:ext cx="9697077" cy="615410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-48683" y="68627"/>
            <a:ext cx="12385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b="1">
                <a:latin typeface="+mj-lt"/>
                <a:ea typeface="+mj-ea"/>
                <a:cs typeface="+mj-cs"/>
              </a:rPr>
              <a:t>Continuum de prévention des chutes et de lutte au déconditionnement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28448" y="6021288"/>
            <a:ext cx="17281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3200"/>
          </a:p>
        </p:txBody>
      </p:sp>
    </p:spTree>
    <p:extLst>
      <p:ext uri="{BB962C8B-B14F-4D97-AF65-F5344CB8AC3E}">
        <p14:creationId xmlns:p14="http://schemas.microsoft.com/office/powerpoint/2010/main" val="36087551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B9AEA9B8253848A76E7AF3E2289363" ma:contentTypeVersion="15" ma:contentTypeDescription="Create a new document." ma:contentTypeScope="" ma:versionID="0ff80f54efe911ffa72ae33d0ec3a7da">
  <xsd:schema xmlns:xsd="http://www.w3.org/2001/XMLSchema" xmlns:xs="http://www.w3.org/2001/XMLSchema" xmlns:p="http://schemas.microsoft.com/office/2006/metadata/properties" xmlns:ns2="6d5c9865-68df-4181-8e3f-1d97c81724ca" xmlns:ns3="0e598671-6097-4e2d-acfd-55176cc149c9" targetNamespace="http://schemas.microsoft.com/office/2006/metadata/properties" ma:root="true" ma:fieldsID="f244bf0e13be2f0123eb3e7d8195a496" ns2:_="" ns3:_="">
    <xsd:import namespace="6d5c9865-68df-4181-8e3f-1d97c81724ca"/>
    <xsd:import namespace="0e598671-6097-4e2d-acfd-55176cc149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c9865-68df-4181-8e3f-1d97c81724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0125e5a-fbbd-4a39-926c-a359310fd2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598671-6097-4e2d-acfd-55176cc149c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c886652-8493-4e6f-baa2-bb5c9c041c7b}" ma:internalName="TaxCatchAll" ma:showField="CatchAllData" ma:web="0e598671-6097-4e2d-acfd-55176cc149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5c9865-68df-4181-8e3f-1d97c81724ca">
      <Terms xmlns="http://schemas.microsoft.com/office/infopath/2007/PartnerControls"/>
    </lcf76f155ced4ddcb4097134ff3c332f>
    <TaxCatchAll xmlns="0e598671-6097-4e2d-acfd-55176cc149c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671C13-4AEE-4C5E-A1B7-EE6EF0F32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5c9865-68df-4181-8e3f-1d97c81724ca"/>
    <ds:schemaRef ds:uri="0e598671-6097-4e2d-acfd-55176cc149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F41974-0A2A-461B-A4FC-367840460FEA}">
  <ds:schemaRefs>
    <ds:schemaRef ds:uri="http://schemas.microsoft.com/office/2006/metadata/properties"/>
    <ds:schemaRef ds:uri="http://schemas.microsoft.com/office/infopath/2007/PartnerControls"/>
    <ds:schemaRef ds:uri="6d5c9865-68df-4181-8e3f-1d97c81724ca"/>
    <ds:schemaRef ds:uri="0e598671-6097-4e2d-acfd-55176cc149c9"/>
  </ds:schemaRefs>
</ds:datastoreItem>
</file>

<file path=customXml/itemProps3.xml><?xml version="1.0" encoding="utf-8"?>
<ds:datastoreItem xmlns:ds="http://schemas.openxmlformats.org/officeDocument/2006/customXml" ds:itemID="{AE996B73-2630-4A5B-AB6A-6118E86868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Thème Office</vt:lpstr>
      <vt:lpstr>Thème Office</vt:lpstr>
      <vt:lpstr>Thème Office</vt:lpstr>
      <vt:lpstr>Présentation PowerPoint</vt:lpstr>
      <vt:lpstr>Présentation PowerPoint</vt:lpstr>
    </vt:vector>
  </TitlesOfParts>
  <Company>CIUSSS Centre-Sud-de-l'Ile-de-Montreal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Barbara Fillion</dc:creator>
  <cp:lastModifiedBy>Barbara Fillion</cp:lastModifiedBy>
  <cp:revision>13</cp:revision>
  <dcterms:created xsi:type="dcterms:W3CDTF">2022-04-13T16:35:50Z</dcterms:created>
  <dcterms:modified xsi:type="dcterms:W3CDTF">2022-07-18T20:45:52Z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0x01010092B9AEA9B8253848A76E7AF3E2289363</vt:lpwstr>
  </property>
  <property fmtid="{D5CDD505-2E9C-101B-9397-08002B2CF9AE}" pid="3" name="MSIP_Label_6a7d8d5d-78e2-4a62-9fcd-016eb5e4c57c_Enabled">
    <vt:lpwstr>true</vt:lpwstr>
  </property>
  <property fmtid="{D5CDD505-2E9C-101B-9397-08002B2CF9AE}" pid="4" name="MSIP_Label_6a7d8d5d-78e2-4a62-9fcd-016eb5e4c57c_SetDate">
    <vt:lpwstr>2022-04-13T16:37:53Z</vt:lpwstr>
  </property>
  <property fmtid="{D5CDD505-2E9C-101B-9397-08002B2CF9AE}" pid="5" name="MSIP_Label_6a7d8d5d-78e2-4a62-9fcd-016eb5e4c57c_Method">
    <vt:lpwstr>Standard</vt:lpwstr>
  </property>
  <property fmtid="{D5CDD505-2E9C-101B-9397-08002B2CF9AE}" pid="6" name="MSIP_Label_6a7d8d5d-78e2-4a62-9fcd-016eb5e4c57c_Name">
    <vt:lpwstr>Général</vt:lpwstr>
  </property>
  <property fmtid="{D5CDD505-2E9C-101B-9397-08002B2CF9AE}" pid="7" name="MSIP_Label_6a7d8d5d-78e2-4a62-9fcd-016eb5e4c57c_SiteId">
    <vt:lpwstr>06e1fe28-5f8b-4075-bf6c-ae24be1a7992</vt:lpwstr>
  </property>
  <property fmtid="{D5CDD505-2E9C-101B-9397-08002B2CF9AE}" pid="8" name="MSIP_Label_6a7d8d5d-78e2-4a62-9fcd-016eb5e4c57c_ActionId">
    <vt:lpwstr>4c546ea4-c427-4dcd-9d57-868ed5297b77</vt:lpwstr>
  </property>
  <property fmtid="{D5CDD505-2E9C-101B-9397-08002B2CF9AE}" pid="9" name="MSIP_Label_6a7d8d5d-78e2-4a62-9fcd-016eb5e4c57c_ContentBits">
    <vt:lpwstr>0</vt:lpwstr>
  </property>
  <property fmtid="{D5CDD505-2E9C-101B-9397-08002B2CF9AE}" pid="10" name="MediaServiceImageTags">
    <vt:lpwstr/>
  </property>
</Properties>
</file>